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7674" r:id="rId4"/>
  </p:sldMasterIdLst>
  <p:notesMasterIdLst>
    <p:notesMasterId r:id="rId10"/>
  </p:notesMasterIdLst>
  <p:handoutMasterIdLst>
    <p:handoutMasterId r:id="rId11"/>
  </p:handoutMasterIdLst>
  <p:sldIdLst>
    <p:sldId id="1434" r:id="rId5"/>
    <p:sldId id="1435" r:id="rId6"/>
    <p:sldId id="1436" r:id="rId7"/>
    <p:sldId id="1432" r:id="rId8"/>
    <p:sldId id="1433" r:id="rId9"/>
  </p:sldIdLst>
  <p:sldSz cx="12195175" cy="6858000"/>
  <p:notesSz cx="6799263" cy="99298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57" userDrawn="1">
          <p15:clr>
            <a:srgbClr val="A4A3A4"/>
          </p15:clr>
        </p15:guide>
        <p15:guide id="9" pos="337" userDrawn="1">
          <p15:clr>
            <a:srgbClr val="A4A3A4"/>
          </p15:clr>
        </p15:guide>
        <p15:guide id="12" pos="7347" userDrawn="1">
          <p15:clr>
            <a:srgbClr val="A4A3A4"/>
          </p15:clr>
        </p15:guide>
        <p15:guide id="18" orient="horz" pos="954" userDrawn="1">
          <p15:clr>
            <a:srgbClr val="A4A3A4"/>
          </p15:clr>
        </p15:guide>
        <p15:guide id="19" orient="horz" pos="3784" userDrawn="1">
          <p15:clr>
            <a:srgbClr val="A4A3A4"/>
          </p15:clr>
        </p15:guide>
        <p15:guide id="20" orient="horz" pos="344" userDrawn="1">
          <p15:clr>
            <a:srgbClr val="A4A3A4"/>
          </p15:clr>
        </p15:guide>
        <p15:guide id="21" pos="3688" userDrawn="1">
          <p15:clr>
            <a:srgbClr val="A4A3A4"/>
          </p15:clr>
        </p15:guide>
        <p15:guide id="22" pos="400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01" userDrawn="1">
          <p15:clr>
            <a:srgbClr val="A4A3A4"/>
          </p15:clr>
        </p15:guide>
        <p15:guide id="3" orient="horz" pos="3128" userDrawn="1">
          <p15:clr>
            <a:srgbClr val="A4A3A4"/>
          </p15:clr>
        </p15:guide>
        <p15:guide id="4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1331" autoAdjust="0"/>
  </p:normalViewPr>
  <p:slideViewPr>
    <p:cSldViewPr snapToGrid="0" showGuides="1">
      <p:cViewPr varScale="1">
        <p:scale>
          <a:sx n="84" d="100"/>
          <a:sy n="84" d="100"/>
        </p:scale>
        <p:origin x="581" y="86"/>
      </p:cViewPr>
      <p:guideLst>
        <p:guide orient="horz" pos="757"/>
        <p:guide pos="337"/>
        <p:guide pos="7347"/>
        <p:guide orient="horz" pos="954"/>
        <p:guide orient="horz" pos="3784"/>
        <p:guide orient="horz" pos="344"/>
        <p:guide pos="3688"/>
        <p:guide pos="400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8" d="100"/>
        <a:sy n="68" d="100"/>
      </p:scale>
      <p:origin x="0" y="0"/>
    </p:cViewPr>
  </p:sorterViewPr>
  <p:notesViewPr>
    <p:cSldViewPr snapToGrid="0" showGuides="1">
      <p:cViewPr varScale="1">
        <p:scale>
          <a:sx n="74" d="100"/>
          <a:sy n="74" d="100"/>
        </p:scale>
        <p:origin x="-3402" y="-102"/>
      </p:cViewPr>
      <p:guideLst>
        <p:guide orient="horz" pos="3110"/>
        <p:guide pos="2101"/>
        <p:guide orient="horz" pos="3128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46" cy="496009"/>
          </a:xfrm>
          <a:prstGeom prst="rect">
            <a:avLst/>
          </a:prstGeom>
        </p:spPr>
        <p:txBody>
          <a:bodyPr vert="horz" lIns="92760" tIns="46380" rIns="92760" bIns="46380" rtlCol="0"/>
          <a:lstStyle>
            <a:lvl1pPr algn="l">
              <a:defRPr sz="1200"/>
            </a:lvl1pPr>
          </a:lstStyle>
          <a:p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998" y="0"/>
            <a:ext cx="2945646" cy="496009"/>
          </a:xfrm>
          <a:prstGeom prst="rect">
            <a:avLst/>
          </a:prstGeom>
        </p:spPr>
        <p:txBody>
          <a:bodyPr vert="horz" lIns="92760" tIns="46380" rIns="92760" bIns="46380" rtlCol="0"/>
          <a:lstStyle>
            <a:lvl1pPr algn="r">
              <a:defRPr sz="1200"/>
            </a:lvl1pPr>
          </a:lstStyle>
          <a:p>
            <a:fld id="{F1E7BD1C-6077-49B9-AD86-FCC464CFBBDF}" type="datetimeFigureOut">
              <a:rPr lang="sv-SE" sz="1000">
                <a:latin typeface="Arial" pitchFamily="34" charset="0"/>
                <a:cs typeface="Arial" pitchFamily="34" charset="0"/>
              </a:rPr>
              <a:pPr/>
              <a:t>2018-12-06</a:t>
            </a:fld>
            <a:endParaRPr 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2199"/>
            <a:ext cx="2945646" cy="496009"/>
          </a:xfrm>
          <a:prstGeom prst="rect">
            <a:avLst/>
          </a:prstGeom>
        </p:spPr>
        <p:txBody>
          <a:bodyPr vert="horz" lIns="92760" tIns="46380" rIns="92760" bIns="46380" rtlCol="0" anchor="b"/>
          <a:lstStyle>
            <a:lvl1pPr algn="l">
              <a:defRPr sz="1200"/>
            </a:lvl1pPr>
          </a:lstStyle>
          <a:p>
            <a:endParaRPr 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998" y="9432199"/>
            <a:ext cx="2945646" cy="496009"/>
          </a:xfrm>
          <a:prstGeom prst="rect">
            <a:avLst/>
          </a:prstGeom>
        </p:spPr>
        <p:txBody>
          <a:bodyPr vert="horz" lIns="92760" tIns="46380" rIns="92760" bIns="46380" rtlCol="0" anchor="b"/>
          <a:lstStyle>
            <a:lvl1pPr algn="r">
              <a:defRPr sz="1200"/>
            </a:lvl1pPr>
          </a:lstStyle>
          <a:p>
            <a:fld id="{55105871-A7B0-4F7A-B410-5E80825E43B7}" type="slidenum">
              <a:rPr lang="en-US" sz="1000">
                <a:latin typeface="Arial" pitchFamily="34" charset="0"/>
                <a:cs typeface="Arial" pitchFamily="34" charset="0"/>
              </a:rPr>
              <a:pPr/>
              <a:t>‹#›</a:t>
            </a:fld>
            <a:endParaRPr lang="en-US" sz="10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6124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347" cy="496491"/>
          </a:xfrm>
          <a:prstGeom prst="rect">
            <a:avLst/>
          </a:prstGeom>
        </p:spPr>
        <p:txBody>
          <a:bodyPr vert="horz" lIns="92760" tIns="46380" rIns="92760" bIns="46380" rtlCol="0"/>
          <a:lstStyle>
            <a:lvl1pPr algn="l"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3" y="1"/>
            <a:ext cx="2946347" cy="496491"/>
          </a:xfrm>
          <a:prstGeom prst="rect">
            <a:avLst/>
          </a:prstGeom>
        </p:spPr>
        <p:txBody>
          <a:bodyPr vert="horz" lIns="92760" tIns="46380" rIns="92760" bIns="46380" rtlCol="0"/>
          <a:lstStyle>
            <a:lvl1pPr algn="r"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BF349BDD-A716-4567-A7E4-284060E25589}" type="datetimeFigureOut">
              <a:rPr lang="sv-SE" smtClean="0"/>
              <a:pPr/>
              <a:t>2018-12-06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36638" y="630238"/>
            <a:ext cx="4848225" cy="2727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60" tIns="46380" rIns="92760" bIns="4638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4831" y="3520210"/>
            <a:ext cx="5414505" cy="5664867"/>
          </a:xfrm>
          <a:prstGeom prst="rect">
            <a:avLst/>
          </a:prstGeom>
        </p:spPr>
        <p:txBody>
          <a:bodyPr vert="horz" lIns="92760" tIns="46380" rIns="92760" bIns="46380" rtlCol="0">
            <a:normAutofit/>
          </a:bodyPr>
          <a:lstStyle/>
          <a:p>
            <a:pPr marL="0" marR="0" lvl="0" indent="0" algn="l" defTabSz="927601" rtl="0" eaLnBrk="1" fontAlgn="auto" latinLnBrk="0" hangingPunct="1">
              <a:lnSpc>
                <a:spcPct val="100000"/>
              </a:lnSpc>
              <a:spcBef>
                <a:spcPts val="30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Click to edit Master text styles</a:t>
            </a:r>
          </a:p>
          <a:p>
            <a:pPr marL="138496" marR="0" lvl="1" indent="-138496" algn="l" defTabSz="927601" rtl="0" eaLnBrk="1" fontAlgn="auto" latinLnBrk="0" hangingPunct="1">
              <a:lnSpc>
                <a:spcPct val="100000"/>
              </a:lnSpc>
              <a:spcBef>
                <a:spcPts val="101"/>
              </a:spcBef>
              <a:spcAft>
                <a:spcPts val="203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Second level</a:t>
            </a:r>
          </a:p>
          <a:p>
            <a:pPr marL="262498" marR="0" lvl="2" indent="-124003" algn="l" defTabSz="92760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1"/>
              </a:spcAft>
              <a:buClrTx/>
              <a:buSzTx/>
              <a:buFont typeface="Calibri" pitchFamily="34" charset="0"/>
              <a:buChar char="–"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Third level</a:t>
            </a:r>
          </a:p>
          <a:p>
            <a:pPr marL="1391403" marR="0" lvl="3" indent="0" algn="l" defTabSz="92760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Fourth level</a:t>
            </a:r>
          </a:p>
          <a:p>
            <a:pPr marL="1855203" marR="0" lvl="4" indent="0" algn="l" defTabSz="92760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1600"/>
            <a:ext cx="2946347" cy="496491"/>
          </a:xfrm>
          <a:prstGeom prst="rect">
            <a:avLst/>
          </a:prstGeom>
        </p:spPr>
        <p:txBody>
          <a:bodyPr vert="horz" lIns="92760" tIns="46380" rIns="92760" bIns="46380" rtlCol="0" anchor="b"/>
          <a:lstStyle>
            <a:lvl1pPr algn="l"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3" y="9431600"/>
            <a:ext cx="2946347" cy="496491"/>
          </a:xfrm>
          <a:prstGeom prst="rect">
            <a:avLst/>
          </a:prstGeom>
        </p:spPr>
        <p:txBody>
          <a:bodyPr vert="horz" lIns="92760" tIns="46380" rIns="92760" bIns="46380" rtlCol="0" anchor="b"/>
          <a:lstStyle>
            <a:lvl1pPr algn="r"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A454F1E0-36F4-4EC9-B403-227A336897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709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indent="0" algn="l" defTabSz="914400" rtl="0" eaLnBrk="1" fontAlgn="auto" latinLnBrk="0" hangingPunct="1">
      <a:lnSpc>
        <a:spcPct val="100000"/>
      </a:lnSpc>
      <a:spcBef>
        <a:spcPts val="300"/>
      </a:spcBef>
      <a:spcAft>
        <a:spcPts val="0"/>
      </a:spcAft>
      <a:buClrTx/>
      <a:buSzTx/>
      <a:buFontTx/>
      <a:buNone/>
      <a:tabLst/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136525" marR="0" indent="-136525" algn="l" defTabSz="914400" rtl="0" eaLnBrk="1" fontAlgn="auto" latinLnBrk="0" hangingPunct="1">
      <a:lnSpc>
        <a:spcPct val="100000"/>
      </a:lnSpc>
      <a:spcBef>
        <a:spcPts val="100"/>
      </a:spcBef>
      <a:spcAft>
        <a:spcPts val="200"/>
      </a:spcAft>
      <a:buClrTx/>
      <a:buSzTx/>
      <a:buFont typeface="Arial" pitchFamily="34" charset="0"/>
      <a:buChar char="•"/>
      <a:tabLst/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258763" marR="0" indent="-122238" algn="l" defTabSz="914400" rtl="0" eaLnBrk="1" fontAlgn="auto" latinLnBrk="0" hangingPunct="1">
      <a:lnSpc>
        <a:spcPct val="100000"/>
      </a:lnSpc>
      <a:spcBef>
        <a:spcPts val="0"/>
      </a:spcBef>
      <a:spcAft>
        <a:spcPts val="100"/>
      </a:spcAft>
      <a:buClrTx/>
      <a:buSzTx/>
      <a:buFont typeface="Calibri" pitchFamily="34" charset="0"/>
      <a:buChar char="–"/>
      <a:tabLst/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marR="0" indent="0" algn="l" defTabSz="914400" rtl="0" eaLnBrk="1" fontAlgn="auto" latinLnBrk="0" hangingPunct="1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marR="0" indent="0" algn="l" defTabSz="914400" rtl="0" eaLnBrk="1" fontAlgn="auto" latinLnBrk="0" hangingPunct="1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 Bottom Right –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5175" cy="686482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8237"/>
            <a:ext cx="12195175" cy="6886710"/>
          </a:xfrm>
          <a:prstGeom prst="rtTriangle">
            <a:avLst/>
          </a:prstGeom>
        </p:spPr>
      </p:pic>
      <p:sp>
        <p:nvSpPr>
          <p:cNvPr id="7" name="Rectangle 6"/>
          <p:cNvSpPr/>
          <p:nvPr userDrawn="1"/>
        </p:nvSpPr>
        <p:spPr bwMode="gray">
          <a:xfrm rot="1754878">
            <a:off x="-908950" y="3309436"/>
            <a:ext cx="13991206" cy="27818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51000">
                <a:schemeClr val="bg1"/>
              </a:gs>
              <a:gs pos="100000">
                <a:schemeClr val="bg1">
                  <a:alpha val="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5000"/>
              </a:lnSpc>
              <a:spcBef>
                <a:spcPts val="400"/>
              </a:spcBef>
            </a:pPr>
            <a:endParaRPr lang="en-GB" sz="1600" dirty="0" err="1"/>
          </a:p>
        </p:txBody>
      </p:sp>
      <p:pic>
        <p:nvPicPr>
          <p:cNvPr id="1027" name="Picture 3" descr="W:\1_Aktuellt\1_JOBB_Pågående\AC_AB_041\J-2106_C_Dec-13_PowerPoint_mall_MB\jpg\Blue box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5874024" y="3563156"/>
            <a:ext cx="5794375" cy="2773363"/>
          </a:xfrm>
          <a:prstGeom prst="rect">
            <a:avLst/>
          </a:prstGeom>
          <a:noFill/>
          <a:ln w="9525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6166510" y="3720228"/>
            <a:ext cx="5211611" cy="1387176"/>
          </a:xfrm>
        </p:spPr>
        <p:txBody>
          <a:bodyPr wrap="square" anchor="t" anchorCtr="0">
            <a:noAutofit/>
          </a:bodyPr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6166510" y="5215654"/>
            <a:ext cx="3826649" cy="878189"/>
          </a:xfrm>
        </p:spPr>
        <p:txBody>
          <a:bodyPr wrap="square" lIns="0" tIns="0" rIns="0" bIns="0" anchor="b" anchorCtr="0">
            <a:noAutofit/>
          </a:bodyPr>
          <a:lstStyle>
            <a:lvl1pPr marL="0" indent="0" algn="l">
              <a:lnSpc>
                <a:spcPct val="120000"/>
              </a:lnSpc>
              <a:spcBef>
                <a:spcPts val="800"/>
              </a:spcBef>
              <a:buNone/>
              <a:defRPr sz="1400" b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Add subtitle, author name and date</a:t>
            </a:r>
          </a:p>
        </p:txBody>
      </p:sp>
    </p:spTree>
    <p:extLst>
      <p:ext uri="{BB962C8B-B14F-4D97-AF65-F5344CB8AC3E}">
        <p14:creationId xmlns:p14="http://schemas.microsoft.com/office/powerpoint/2010/main" val="3478335261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Right –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W:\1_Aktuellt\1_JOBB_Pågående\AC_AB_041\J-2106_C_Dec-13_PowerPoint_mall_MB\jpg\Blue box_high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8895037" y="542144"/>
            <a:ext cx="2773362" cy="5794375"/>
          </a:xfrm>
          <a:prstGeom prst="rect">
            <a:avLst/>
          </a:prstGeom>
          <a:noFill/>
          <a:ln w="9525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Picture Placeholder 2"/>
          <p:cNvSpPr>
            <a:spLocks noGrp="1"/>
          </p:cNvSpPr>
          <p:nvPr>
            <p:ph type="pic" idx="10"/>
          </p:nvPr>
        </p:nvSpPr>
        <p:spPr>
          <a:xfrm>
            <a:off x="-9145" y="-9144"/>
            <a:ext cx="12213464" cy="6876287"/>
          </a:xfrm>
          <a:custGeom>
            <a:avLst/>
            <a:gdLst/>
            <a:ahLst/>
            <a:cxnLst/>
            <a:rect l="l" t="t" r="r" b="b"/>
            <a:pathLst>
              <a:path w="12213464" h="6876287">
                <a:moveTo>
                  <a:pt x="8914174" y="552067"/>
                </a:moveTo>
                <a:lnTo>
                  <a:pt x="8914174" y="6336919"/>
                </a:lnTo>
                <a:lnTo>
                  <a:pt x="11672508" y="6336919"/>
                </a:lnTo>
                <a:lnTo>
                  <a:pt x="11672508" y="552067"/>
                </a:lnTo>
                <a:close/>
                <a:moveTo>
                  <a:pt x="0" y="0"/>
                </a:moveTo>
                <a:lnTo>
                  <a:pt x="12213464" y="0"/>
                </a:lnTo>
                <a:lnTo>
                  <a:pt x="12213464" y="6876287"/>
                </a:lnTo>
                <a:lnTo>
                  <a:pt x="0" y="6876287"/>
                </a:lnTo>
                <a:close/>
              </a:path>
            </a:pathLst>
          </a:custGeom>
        </p:spPr>
        <p:txBody>
          <a:bodyPr wrap="none" tIns="2880000" rtlCol="0">
            <a:normAutofit/>
          </a:bodyPr>
          <a:lstStyle>
            <a:lvl1pPr marL="0" marR="0" indent="0" algn="ctr" defTabSz="914400" rtl="0" eaLnBrk="1" fontAlgn="base" latinLnBrk="0" hangingPunct="1">
              <a:lnSpc>
                <a:spcPct val="105000"/>
              </a:lnSpc>
              <a:spcBef>
                <a:spcPts val="1188"/>
              </a:spcBef>
              <a:spcAft>
                <a:spcPct val="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base" latinLnBrk="0" hangingPunct="1">
              <a:lnSpc>
                <a:spcPct val="105000"/>
              </a:lnSpc>
              <a:spcBef>
                <a:spcPts val="1188"/>
              </a:spcBef>
              <a:spcAft>
                <a:spcPct val="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9195543" y="699923"/>
            <a:ext cx="2179286" cy="1818063"/>
          </a:xfrm>
        </p:spPr>
        <p:txBody>
          <a:bodyPr wrap="square" anchor="t" anchorCtr="0">
            <a:noAutofit/>
          </a:bodyPr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9195543" y="2831796"/>
            <a:ext cx="2179286" cy="2068819"/>
          </a:xfrm>
        </p:spPr>
        <p:txBody>
          <a:bodyPr wrap="square" lIns="0" tIns="0" rIns="0" bIns="0">
            <a:noAutofit/>
          </a:bodyPr>
          <a:lstStyle>
            <a:lvl1pPr marL="0" indent="0" algn="l">
              <a:lnSpc>
                <a:spcPct val="120000"/>
              </a:lnSpc>
              <a:spcBef>
                <a:spcPts val="800"/>
              </a:spcBef>
              <a:buNone/>
              <a:defRPr sz="1400" b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Add subtitle, author name</a:t>
            </a:r>
            <a:br>
              <a:rPr lang="en-US" dirty="0"/>
            </a:br>
            <a:r>
              <a:rPr lang="en-US" dirty="0"/>
              <a:t>and date</a:t>
            </a:r>
          </a:p>
        </p:txBody>
      </p:sp>
    </p:spTree>
    <p:extLst>
      <p:ext uri="{BB962C8B-B14F-4D97-AF65-F5344CB8AC3E}">
        <p14:creationId xmlns:p14="http://schemas.microsoft.com/office/powerpoint/2010/main" val="867836959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Right –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W:\1_Aktuellt\1_JOBB_Pågående\AC_AB_041\J-2106_C_Dec-13_PowerPoint_mall_MB\jpg\White box_high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8895037" y="542144"/>
            <a:ext cx="2773362" cy="5794375"/>
          </a:xfrm>
          <a:prstGeom prst="rect">
            <a:avLst/>
          </a:prstGeom>
          <a:noFill/>
          <a:ln w="952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Picture Placeholder 2"/>
          <p:cNvSpPr>
            <a:spLocks noGrp="1"/>
          </p:cNvSpPr>
          <p:nvPr>
            <p:ph type="pic" idx="10"/>
          </p:nvPr>
        </p:nvSpPr>
        <p:spPr>
          <a:xfrm>
            <a:off x="-9145" y="-9144"/>
            <a:ext cx="12213464" cy="6876287"/>
          </a:xfrm>
          <a:custGeom>
            <a:avLst/>
            <a:gdLst/>
            <a:ahLst/>
            <a:cxnLst/>
            <a:rect l="l" t="t" r="r" b="b"/>
            <a:pathLst>
              <a:path w="12213464" h="6876287">
                <a:moveTo>
                  <a:pt x="8914174" y="552067"/>
                </a:moveTo>
                <a:lnTo>
                  <a:pt x="8914174" y="6336919"/>
                </a:lnTo>
                <a:lnTo>
                  <a:pt x="11672508" y="6336919"/>
                </a:lnTo>
                <a:lnTo>
                  <a:pt x="11672508" y="552067"/>
                </a:lnTo>
                <a:close/>
                <a:moveTo>
                  <a:pt x="0" y="0"/>
                </a:moveTo>
                <a:lnTo>
                  <a:pt x="12213464" y="0"/>
                </a:lnTo>
                <a:lnTo>
                  <a:pt x="12213464" y="6876287"/>
                </a:lnTo>
                <a:lnTo>
                  <a:pt x="0" y="6876287"/>
                </a:lnTo>
                <a:close/>
              </a:path>
            </a:pathLst>
          </a:custGeom>
        </p:spPr>
        <p:txBody>
          <a:bodyPr wrap="none" tIns="2880000" rtlCol="0">
            <a:normAutofit/>
          </a:bodyPr>
          <a:lstStyle>
            <a:lvl1pPr marL="0" marR="0" indent="0" algn="ctr" defTabSz="914400" rtl="0" eaLnBrk="1" fontAlgn="base" latinLnBrk="0" hangingPunct="1">
              <a:lnSpc>
                <a:spcPct val="105000"/>
              </a:lnSpc>
              <a:spcBef>
                <a:spcPts val="1188"/>
              </a:spcBef>
              <a:spcAft>
                <a:spcPct val="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base" latinLnBrk="0" hangingPunct="1">
              <a:lnSpc>
                <a:spcPct val="105000"/>
              </a:lnSpc>
              <a:spcBef>
                <a:spcPts val="1188"/>
              </a:spcBef>
              <a:spcAft>
                <a:spcPct val="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9195543" y="699923"/>
            <a:ext cx="2179286" cy="1827379"/>
          </a:xfrm>
        </p:spPr>
        <p:txBody>
          <a:bodyPr wrap="square" anchor="t" anchorCtr="0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9195543" y="2831796"/>
            <a:ext cx="2179286" cy="2068819"/>
          </a:xfrm>
        </p:spPr>
        <p:txBody>
          <a:bodyPr wrap="square" lIns="0" tIns="0" rIns="0" bIns="0">
            <a:noAutofit/>
          </a:bodyPr>
          <a:lstStyle>
            <a:lvl1pPr marL="0" indent="0" algn="l">
              <a:lnSpc>
                <a:spcPct val="120000"/>
              </a:lnSpc>
              <a:spcBef>
                <a:spcPts val="800"/>
              </a:spcBef>
              <a:buNone/>
              <a:defRPr sz="1400" b="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Add subtitle, author name</a:t>
            </a:r>
            <a:br>
              <a:rPr lang="en-US" dirty="0"/>
            </a:br>
            <a:r>
              <a:rPr lang="en-US" dirty="0"/>
              <a:t>and date</a:t>
            </a:r>
          </a:p>
        </p:txBody>
      </p:sp>
    </p:spTree>
    <p:extLst>
      <p:ext uri="{BB962C8B-B14F-4D97-AF65-F5344CB8AC3E}">
        <p14:creationId xmlns:p14="http://schemas.microsoft.com/office/powerpoint/2010/main" val="1292860631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Left –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W:\1_Aktuellt\1_JOBB_Pågående\AC_AB_041\J-2106_C_Dec-13_PowerPoint_mall_MB\jpg\Blue box_high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536400" y="542144"/>
            <a:ext cx="2773362" cy="5794375"/>
          </a:xfrm>
          <a:prstGeom prst="rect">
            <a:avLst/>
          </a:prstGeom>
          <a:noFill/>
          <a:ln w="9525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Picture Placeholder 2"/>
          <p:cNvSpPr>
            <a:spLocks noGrp="1"/>
          </p:cNvSpPr>
          <p:nvPr>
            <p:ph type="pic" idx="10"/>
          </p:nvPr>
        </p:nvSpPr>
        <p:spPr>
          <a:xfrm>
            <a:off x="-9145" y="-9144"/>
            <a:ext cx="12213464" cy="6876287"/>
          </a:xfrm>
          <a:custGeom>
            <a:avLst/>
            <a:gdLst/>
            <a:ahLst/>
            <a:cxnLst/>
            <a:rect l="l" t="t" r="r" b="b"/>
            <a:pathLst>
              <a:path w="12213464" h="6876287">
                <a:moveTo>
                  <a:pt x="555245" y="552067"/>
                </a:moveTo>
                <a:lnTo>
                  <a:pt x="555245" y="6336919"/>
                </a:lnTo>
                <a:lnTo>
                  <a:pt x="3313579" y="6336919"/>
                </a:lnTo>
                <a:lnTo>
                  <a:pt x="3313579" y="552067"/>
                </a:lnTo>
                <a:close/>
                <a:moveTo>
                  <a:pt x="0" y="0"/>
                </a:moveTo>
                <a:lnTo>
                  <a:pt x="12213464" y="0"/>
                </a:lnTo>
                <a:lnTo>
                  <a:pt x="12213464" y="6876287"/>
                </a:lnTo>
                <a:lnTo>
                  <a:pt x="0" y="6876287"/>
                </a:lnTo>
                <a:close/>
              </a:path>
            </a:pathLst>
          </a:custGeom>
        </p:spPr>
        <p:txBody>
          <a:bodyPr wrap="none" tIns="2880000" rtlCol="0">
            <a:normAutofit/>
          </a:bodyPr>
          <a:lstStyle>
            <a:lvl1pPr marL="0" marR="0" indent="0" algn="ctr" defTabSz="914400" rtl="0" eaLnBrk="1" fontAlgn="base" latinLnBrk="0" hangingPunct="1">
              <a:lnSpc>
                <a:spcPct val="105000"/>
              </a:lnSpc>
              <a:spcBef>
                <a:spcPts val="1188"/>
              </a:spcBef>
              <a:spcAft>
                <a:spcPct val="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base" latinLnBrk="0" hangingPunct="1">
              <a:lnSpc>
                <a:spcPct val="105000"/>
              </a:lnSpc>
              <a:spcBef>
                <a:spcPts val="1188"/>
              </a:spcBef>
              <a:spcAft>
                <a:spcPct val="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836613" y="699923"/>
            <a:ext cx="2179286" cy="1827379"/>
          </a:xfrm>
        </p:spPr>
        <p:txBody>
          <a:bodyPr wrap="square" anchor="t" anchorCtr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836613" y="2831796"/>
            <a:ext cx="2179286" cy="2068819"/>
          </a:xfrm>
        </p:spPr>
        <p:txBody>
          <a:bodyPr wrap="square" lIns="0" tIns="0" rIns="0" bIns="0">
            <a:noAutofit/>
          </a:bodyPr>
          <a:lstStyle>
            <a:lvl1pPr marL="0" indent="0" algn="l">
              <a:lnSpc>
                <a:spcPct val="120000"/>
              </a:lnSpc>
              <a:spcBef>
                <a:spcPts val="800"/>
              </a:spcBef>
              <a:buNone/>
              <a:defRPr sz="1400" b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Add subtitle, author name</a:t>
            </a:r>
            <a:br>
              <a:rPr lang="en-US" dirty="0"/>
            </a:br>
            <a:r>
              <a:rPr lang="en-US" dirty="0"/>
              <a:t>and date</a:t>
            </a:r>
          </a:p>
        </p:txBody>
      </p:sp>
    </p:spTree>
    <p:extLst>
      <p:ext uri="{BB962C8B-B14F-4D97-AF65-F5344CB8AC3E}">
        <p14:creationId xmlns:p14="http://schemas.microsoft.com/office/powerpoint/2010/main" val="4138720922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Left –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W:\1_Aktuellt\1_JOBB_Pågående\AC_AB_041\J-2106_C_Dec-13_PowerPoint_mall_MB\jpg\White box_high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536400" y="542144"/>
            <a:ext cx="2773362" cy="5794375"/>
          </a:xfrm>
          <a:prstGeom prst="rect">
            <a:avLst/>
          </a:prstGeom>
          <a:noFill/>
          <a:ln w="952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icture Placeholder 2"/>
          <p:cNvSpPr>
            <a:spLocks noGrp="1"/>
          </p:cNvSpPr>
          <p:nvPr>
            <p:ph type="pic" idx="10"/>
          </p:nvPr>
        </p:nvSpPr>
        <p:spPr>
          <a:xfrm>
            <a:off x="-9145" y="-9144"/>
            <a:ext cx="12213464" cy="6876287"/>
          </a:xfrm>
          <a:custGeom>
            <a:avLst/>
            <a:gdLst/>
            <a:ahLst/>
            <a:cxnLst/>
            <a:rect l="l" t="t" r="r" b="b"/>
            <a:pathLst>
              <a:path w="12213464" h="6876287">
                <a:moveTo>
                  <a:pt x="555245" y="552067"/>
                </a:moveTo>
                <a:lnTo>
                  <a:pt x="555245" y="6336919"/>
                </a:lnTo>
                <a:lnTo>
                  <a:pt x="3313579" y="6336919"/>
                </a:lnTo>
                <a:lnTo>
                  <a:pt x="3313579" y="552067"/>
                </a:lnTo>
                <a:close/>
                <a:moveTo>
                  <a:pt x="0" y="0"/>
                </a:moveTo>
                <a:lnTo>
                  <a:pt x="12213464" y="0"/>
                </a:lnTo>
                <a:lnTo>
                  <a:pt x="12213464" y="6876287"/>
                </a:lnTo>
                <a:lnTo>
                  <a:pt x="0" y="6876287"/>
                </a:lnTo>
                <a:close/>
              </a:path>
            </a:pathLst>
          </a:custGeom>
        </p:spPr>
        <p:txBody>
          <a:bodyPr wrap="none" tIns="2880000" rtlCol="0">
            <a:normAutofit/>
          </a:bodyPr>
          <a:lstStyle>
            <a:lvl1pPr marL="0" marR="0" indent="0" algn="ctr" defTabSz="914400" rtl="0" eaLnBrk="1" fontAlgn="base" latinLnBrk="0" hangingPunct="1">
              <a:lnSpc>
                <a:spcPct val="105000"/>
              </a:lnSpc>
              <a:spcBef>
                <a:spcPts val="1188"/>
              </a:spcBef>
              <a:spcAft>
                <a:spcPct val="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base" latinLnBrk="0" hangingPunct="1">
              <a:lnSpc>
                <a:spcPct val="105000"/>
              </a:lnSpc>
              <a:spcBef>
                <a:spcPts val="1188"/>
              </a:spcBef>
              <a:spcAft>
                <a:spcPct val="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836613" y="699923"/>
            <a:ext cx="2179286" cy="1827379"/>
          </a:xfrm>
        </p:spPr>
        <p:txBody>
          <a:bodyPr wrap="square" anchor="t" anchorCtr="0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836613" y="2832100"/>
            <a:ext cx="2179286" cy="2068513"/>
          </a:xfrm>
        </p:spPr>
        <p:txBody>
          <a:bodyPr wrap="square" lIns="0" tIns="0" rIns="0" bIns="0">
            <a:noAutofit/>
          </a:bodyPr>
          <a:lstStyle>
            <a:lvl1pPr marL="0" indent="0" algn="l">
              <a:lnSpc>
                <a:spcPct val="120000"/>
              </a:lnSpc>
              <a:spcBef>
                <a:spcPts val="800"/>
              </a:spcBef>
              <a:buNone/>
              <a:defRPr sz="1400" b="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Add subtitle, author name</a:t>
            </a:r>
            <a:br>
              <a:rPr lang="en-US" dirty="0"/>
            </a:br>
            <a:r>
              <a:rPr lang="en-US" dirty="0"/>
              <a:t>and date</a:t>
            </a:r>
          </a:p>
        </p:txBody>
      </p:sp>
    </p:spTree>
    <p:extLst>
      <p:ext uri="{BB962C8B-B14F-4D97-AF65-F5344CB8AC3E}">
        <p14:creationId xmlns:p14="http://schemas.microsoft.com/office/powerpoint/2010/main" val="643935975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rand Promise Explan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EFAE-073D-426F-B1B3-DA068A342D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ltGray">
          <a:xfrm>
            <a:off x="1781848" y="1201268"/>
            <a:ext cx="8626176" cy="411179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ctr">
            <a:noAutofit/>
          </a:bodyPr>
          <a:lstStyle/>
          <a:p>
            <a:pPr algn="ctr">
              <a:lnSpc>
                <a:spcPct val="95000"/>
              </a:lnSpc>
              <a:spcBef>
                <a:spcPts val="400"/>
              </a:spcBef>
            </a:pPr>
            <a:endParaRPr lang="en-US" sz="1600" dirty="0" err="1"/>
          </a:p>
        </p:txBody>
      </p:sp>
      <p:sp>
        <p:nvSpPr>
          <p:cNvPr id="7" name="TextBox 6"/>
          <p:cNvSpPr txBox="1"/>
          <p:nvPr/>
        </p:nvSpPr>
        <p:spPr bwMode="black">
          <a:xfrm>
            <a:off x="2379030" y="1888193"/>
            <a:ext cx="7469609" cy="457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95000"/>
              </a:lnSpc>
              <a:spcBef>
                <a:spcPts val="400"/>
              </a:spcBef>
            </a:pPr>
            <a:r>
              <a:rPr lang="en-US" sz="2500" b="1" i="1" dirty="0">
                <a:solidFill>
                  <a:schemeClr val="bg1"/>
                </a:solidFill>
              </a:rPr>
              <a:t>COMMITTED</a:t>
            </a:r>
            <a:r>
              <a:rPr lang="en-US" sz="2500" b="1" i="1" baseline="0" dirty="0">
                <a:solidFill>
                  <a:schemeClr val="bg1"/>
                </a:solidFill>
              </a:rPr>
              <a:t> TO SUSTAINABLE PRODUCTIVITY</a:t>
            </a:r>
            <a:endParaRPr lang="en-US" sz="2500" b="1" i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 bwMode="black">
          <a:xfrm>
            <a:off x="2379030" y="2671600"/>
            <a:ext cx="7613816" cy="179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sz="2300" b="0" i="0" dirty="0">
                <a:solidFill>
                  <a:schemeClr val="bg1"/>
                </a:solidFill>
              </a:rPr>
              <a:t>We stand by our responsibilities towards our customers, towards</a:t>
            </a:r>
            <a:r>
              <a:rPr lang="en-US" sz="2300" b="0" i="0" baseline="0" dirty="0">
                <a:solidFill>
                  <a:schemeClr val="bg1"/>
                </a:solidFill>
              </a:rPr>
              <a:t> </a:t>
            </a:r>
            <a:r>
              <a:rPr lang="en-US" sz="2300" b="0" i="0" dirty="0">
                <a:solidFill>
                  <a:schemeClr val="bg1"/>
                </a:solidFill>
              </a:rPr>
              <a:t>the environment and the people around us.</a:t>
            </a:r>
            <a:br>
              <a:rPr lang="en-US" sz="2300" b="0" i="0" dirty="0">
                <a:solidFill>
                  <a:schemeClr val="bg1"/>
                </a:solidFill>
              </a:rPr>
            </a:br>
            <a:r>
              <a:rPr lang="en-US" sz="2300" b="0" i="0" dirty="0">
                <a:solidFill>
                  <a:schemeClr val="bg1"/>
                </a:solidFill>
              </a:rPr>
              <a:t>We make performance</a:t>
            </a:r>
            <a:r>
              <a:rPr lang="en-US" sz="2300" b="0" i="0" baseline="0" dirty="0">
                <a:solidFill>
                  <a:schemeClr val="bg1"/>
                </a:solidFill>
              </a:rPr>
              <a:t> </a:t>
            </a:r>
            <a:r>
              <a:rPr lang="en-US" sz="2300" b="0" i="0" dirty="0">
                <a:solidFill>
                  <a:schemeClr val="bg1"/>
                </a:solidFill>
              </a:rPr>
              <a:t>stand the test of time.</a:t>
            </a:r>
            <a:br>
              <a:rPr lang="en-US" sz="2300" b="0" i="0" dirty="0">
                <a:solidFill>
                  <a:schemeClr val="bg1"/>
                </a:solidFill>
              </a:rPr>
            </a:br>
            <a:r>
              <a:rPr lang="en-US" sz="2300" b="0" i="0" dirty="0">
                <a:solidFill>
                  <a:schemeClr val="bg1"/>
                </a:solidFill>
              </a:rPr>
              <a:t>This is what we call – Sustainable Productivity.</a:t>
            </a:r>
          </a:p>
        </p:txBody>
      </p:sp>
    </p:spTree>
    <p:extLst>
      <p:ext uri="{BB962C8B-B14F-4D97-AF65-F5344CB8AC3E}">
        <p14:creationId xmlns:p14="http://schemas.microsoft.com/office/powerpoint/2010/main" val="398524740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EFAE-073D-426F-B1B3-DA068A342D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245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90" y="412626"/>
            <a:ext cx="11111546" cy="52540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052" y="1514475"/>
            <a:ext cx="11128312" cy="4492626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3CEEFAE-073D-426F-B1B3-DA068A342D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534990" y="914400"/>
            <a:ext cx="11128374" cy="395302"/>
          </a:xfrm>
        </p:spPr>
        <p:txBody>
          <a:bodyPr wrap="square" lIns="90000" tIns="46800" rIns="90000" bIns="46800">
            <a:noAutofit/>
          </a:bodyPr>
          <a:lstStyle>
            <a:lvl1pPr marL="0" indent="0">
              <a:spcBef>
                <a:spcPts val="830"/>
              </a:spcBef>
              <a:buFontTx/>
              <a:buNone/>
              <a:defRPr sz="2000" b="1"/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1805555394"/>
      </p:ext>
    </p:extLst>
  </p:cSld>
  <p:clrMapOvr>
    <a:masterClrMapping/>
  </p:clrMapOvr>
  <p:hf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EFAE-073D-426F-B1B3-DA068A342D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982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90" y="412626"/>
            <a:ext cx="11111546" cy="52540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3CEEFAE-073D-426F-B1B3-DA068A342D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534990" y="914400"/>
            <a:ext cx="11128374" cy="395302"/>
          </a:xfrm>
        </p:spPr>
        <p:txBody>
          <a:bodyPr wrap="square" lIns="90000" tIns="46800" rIns="90000" bIns="46800">
            <a:noAutofit/>
          </a:bodyPr>
          <a:lstStyle>
            <a:lvl1pPr marL="0" indent="0">
              <a:spcBef>
                <a:spcPts val="830"/>
              </a:spcBef>
              <a:buFontTx/>
              <a:buNone/>
              <a:defRPr b="1"/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657241035"/>
      </p:ext>
    </p:extLst>
  </p:cSld>
  <p:clrMapOvr>
    <a:masterClrMapping/>
  </p:clrMapOvr>
  <p:hf hdr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EFAE-073D-426F-B1B3-DA068A342D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130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Bottom Right –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W:\1_Aktuellt\1_JOBB_Pågående\AC_AB_041\J-2106_C_Dec-13_PowerPoint_mall_MB\jpg\Blue box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5874024" y="3563156"/>
            <a:ext cx="5794375" cy="2773363"/>
          </a:xfrm>
          <a:prstGeom prst="rect">
            <a:avLst/>
          </a:prstGeom>
          <a:noFill/>
          <a:ln w="9525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Picture Placeholder 2"/>
          <p:cNvSpPr>
            <a:spLocks noGrp="1"/>
          </p:cNvSpPr>
          <p:nvPr>
            <p:ph type="pic" idx="10"/>
          </p:nvPr>
        </p:nvSpPr>
        <p:spPr>
          <a:xfrm>
            <a:off x="-9145" y="-9144"/>
            <a:ext cx="12213464" cy="6876287"/>
          </a:xfrm>
          <a:custGeom>
            <a:avLst/>
            <a:gdLst/>
            <a:ahLst/>
            <a:cxnLst/>
            <a:rect l="l" t="t" r="r" b="b"/>
            <a:pathLst>
              <a:path w="12213464" h="6876287">
                <a:moveTo>
                  <a:pt x="5887656" y="3578584"/>
                </a:moveTo>
                <a:lnTo>
                  <a:pt x="5887656" y="6336918"/>
                </a:lnTo>
                <a:lnTo>
                  <a:pt x="11672508" y="6336918"/>
                </a:lnTo>
                <a:lnTo>
                  <a:pt x="11672508" y="3578584"/>
                </a:lnTo>
                <a:close/>
                <a:moveTo>
                  <a:pt x="0" y="0"/>
                </a:moveTo>
                <a:lnTo>
                  <a:pt x="12213464" y="0"/>
                </a:lnTo>
                <a:lnTo>
                  <a:pt x="12213464" y="6876287"/>
                </a:lnTo>
                <a:lnTo>
                  <a:pt x="0" y="6876287"/>
                </a:lnTo>
                <a:close/>
              </a:path>
            </a:pathLst>
          </a:custGeom>
        </p:spPr>
        <p:txBody>
          <a:bodyPr wrap="none" tIns="2880000" rtlCol="0">
            <a:normAutofit/>
          </a:bodyPr>
          <a:lstStyle>
            <a:lvl1pPr marL="0" marR="0" indent="0" algn="ctr" defTabSz="914400" rtl="0" eaLnBrk="1" fontAlgn="base" latinLnBrk="0" hangingPunct="1">
              <a:lnSpc>
                <a:spcPct val="105000"/>
              </a:lnSpc>
              <a:spcBef>
                <a:spcPts val="1188"/>
              </a:spcBef>
              <a:spcAft>
                <a:spcPct val="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base" latinLnBrk="0" hangingPunct="1">
              <a:lnSpc>
                <a:spcPct val="105000"/>
              </a:lnSpc>
              <a:spcBef>
                <a:spcPts val="1188"/>
              </a:spcBef>
              <a:spcAft>
                <a:spcPct val="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6166510" y="3720228"/>
            <a:ext cx="5211611" cy="1387176"/>
          </a:xfrm>
        </p:spPr>
        <p:txBody>
          <a:bodyPr wrap="square" anchor="t" anchorCtr="0">
            <a:noAutofit/>
          </a:bodyPr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6166510" y="5215654"/>
            <a:ext cx="3826649" cy="878189"/>
          </a:xfrm>
        </p:spPr>
        <p:txBody>
          <a:bodyPr wrap="square" lIns="0" tIns="0" rIns="0" bIns="0" anchor="b" anchorCtr="0">
            <a:noAutofit/>
          </a:bodyPr>
          <a:lstStyle>
            <a:lvl1pPr marL="0" indent="0" algn="l">
              <a:lnSpc>
                <a:spcPct val="120000"/>
              </a:lnSpc>
              <a:spcBef>
                <a:spcPts val="800"/>
              </a:spcBef>
              <a:buNone/>
              <a:defRPr sz="1400" b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Add subtitle, author name and date</a:t>
            </a:r>
          </a:p>
        </p:txBody>
      </p:sp>
    </p:spTree>
    <p:extLst>
      <p:ext uri="{BB962C8B-B14F-4D97-AF65-F5344CB8AC3E}">
        <p14:creationId xmlns:p14="http://schemas.microsoft.com/office/powerpoint/2010/main" val="2153954143"/>
      </p:ext>
    </p:extLst>
  </p:cSld>
  <p:clrMapOvr>
    <a:masterClrMapping/>
  </p:clrMapOvr>
  <p:hf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5053" y="1514476"/>
            <a:ext cx="5310198" cy="4492624"/>
          </a:xfrm>
        </p:spPr>
        <p:txBody>
          <a:bodyPr rIns="90000">
            <a:noAutofit/>
          </a:bodyPr>
          <a:lstStyle>
            <a:lvl1pPr>
              <a:spcBef>
                <a:spcPts val="800"/>
              </a:spcBef>
              <a:defRPr sz="1800"/>
            </a:lvl1pPr>
            <a:lvl2pPr>
              <a:lnSpc>
                <a:spcPct val="105000"/>
              </a:lnSpc>
              <a:spcBef>
                <a:spcPts val="200"/>
              </a:spcBef>
              <a:spcAft>
                <a:spcPts val="200"/>
              </a:spcAft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9195" y="1514476"/>
            <a:ext cx="5314168" cy="4492624"/>
          </a:xfrm>
        </p:spPr>
        <p:txBody>
          <a:bodyPr>
            <a:noAutofit/>
          </a:bodyPr>
          <a:lstStyle>
            <a:lvl1pPr>
              <a:spcBef>
                <a:spcPts val="800"/>
              </a:spcBef>
              <a:defRPr sz="1800"/>
            </a:lvl1pPr>
            <a:lvl2pPr>
              <a:lnSpc>
                <a:spcPct val="105000"/>
              </a:lnSpc>
              <a:spcBef>
                <a:spcPts val="200"/>
              </a:spcBef>
              <a:spcAft>
                <a:spcPts val="200"/>
              </a:spcAft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EFAE-073D-426F-B1B3-DA068A342D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6974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5053" y="1514476"/>
            <a:ext cx="5310198" cy="4492624"/>
          </a:xfrm>
        </p:spPr>
        <p:txBody>
          <a:bodyPr rIns="90000">
            <a:noAutofit/>
          </a:bodyPr>
          <a:lstStyle>
            <a:lvl1pPr>
              <a:spcBef>
                <a:spcPts val="800"/>
              </a:spcBef>
              <a:defRPr sz="1800"/>
            </a:lvl1pPr>
            <a:lvl2pPr>
              <a:lnSpc>
                <a:spcPct val="105000"/>
              </a:lnSpc>
              <a:spcBef>
                <a:spcPts val="200"/>
              </a:spcBef>
              <a:spcAft>
                <a:spcPts val="200"/>
              </a:spcAft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9195" y="1514476"/>
            <a:ext cx="5314168" cy="4492624"/>
          </a:xfrm>
        </p:spPr>
        <p:txBody>
          <a:bodyPr>
            <a:noAutofit/>
          </a:bodyPr>
          <a:lstStyle>
            <a:lvl1pPr>
              <a:spcBef>
                <a:spcPts val="800"/>
              </a:spcBef>
              <a:defRPr sz="1800"/>
            </a:lvl1pPr>
            <a:lvl2pPr>
              <a:lnSpc>
                <a:spcPct val="105000"/>
              </a:lnSpc>
              <a:spcBef>
                <a:spcPts val="200"/>
              </a:spcBef>
              <a:spcAft>
                <a:spcPts val="200"/>
              </a:spcAft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EFAE-073D-426F-B1B3-DA068A342D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534990" y="914400"/>
            <a:ext cx="11128374" cy="395302"/>
          </a:xfrm>
        </p:spPr>
        <p:txBody>
          <a:bodyPr wrap="square" lIns="90000" tIns="46800" rIns="90000" bIns="46800">
            <a:noAutofit/>
          </a:bodyPr>
          <a:lstStyle>
            <a:lvl1pPr marL="0" indent="0">
              <a:spcBef>
                <a:spcPts val="830"/>
              </a:spcBef>
              <a:buFontTx/>
              <a:buNone/>
              <a:defRPr sz="2000" b="1"/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715180324"/>
      </p:ext>
    </p:extLst>
  </p:cSld>
  <p:clrMapOvr>
    <a:masterClrMapping/>
  </p:clrMapOvr>
  <p:hf hdr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052" y="1506871"/>
            <a:ext cx="5310000" cy="416589"/>
          </a:xfrm>
        </p:spPr>
        <p:txBody>
          <a:bodyPr rIns="90000" anchor="b">
            <a:noAutofit/>
          </a:bodyPr>
          <a:lstStyle>
            <a:lvl1pPr marL="0" indent="0">
              <a:spcBef>
                <a:spcPts val="600"/>
              </a:spcBef>
              <a:buNone/>
              <a:defRPr sz="2000" b="0" i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051" y="1971675"/>
            <a:ext cx="5310199" cy="4035426"/>
          </a:xfrm>
        </p:spPr>
        <p:txBody>
          <a:bodyPr rIns="90000">
            <a:noAutofit/>
          </a:bodyPr>
          <a:lstStyle>
            <a:lvl1pPr>
              <a:spcBef>
                <a:spcPts val="800"/>
              </a:spcBef>
              <a:defRPr sz="1800"/>
            </a:lvl1pPr>
            <a:lvl2pPr>
              <a:lnSpc>
                <a:spcPct val="105000"/>
              </a:lnSpc>
              <a:spcBef>
                <a:spcPts val="200"/>
              </a:spcBef>
              <a:spcAft>
                <a:spcPts val="200"/>
              </a:spcAft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59515" y="1506871"/>
            <a:ext cx="5310000" cy="416589"/>
          </a:xfrm>
        </p:spPr>
        <p:txBody>
          <a:bodyPr rIns="90000" anchor="b">
            <a:noAutofit/>
          </a:bodyPr>
          <a:lstStyle>
            <a:lvl1pPr marL="0" indent="0">
              <a:spcBef>
                <a:spcPts val="600"/>
              </a:spcBef>
              <a:buNone/>
              <a:defRPr sz="2000" b="0" i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49195" y="1971675"/>
            <a:ext cx="5314168" cy="4035426"/>
          </a:xfrm>
        </p:spPr>
        <p:txBody>
          <a:bodyPr rIns="90000">
            <a:noAutofit/>
          </a:bodyPr>
          <a:lstStyle>
            <a:lvl1pPr>
              <a:spcBef>
                <a:spcPts val="800"/>
              </a:spcBef>
              <a:defRPr sz="1800"/>
            </a:lvl1pPr>
            <a:lvl2pPr>
              <a:lnSpc>
                <a:spcPct val="105000"/>
              </a:lnSpc>
              <a:spcBef>
                <a:spcPts val="200"/>
              </a:spcBef>
              <a:spcAft>
                <a:spcPts val="200"/>
              </a:spcAft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EFAE-073D-426F-B1B3-DA068A342D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4176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052" y="1506871"/>
            <a:ext cx="5310000" cy="416589"/>
          </a:xfrm>
        </p:spPr>
        <p:txBody>
          <a:bodyPr rIns="90000" anchor="b">
            <a:noAutofit/>
          </a:bodyPr>
          <a:lstStyle>
            <a:lvl1pPr marL="0" indent="0">
              <a:spcBef>
                <a:spcPts val="600"/>
              </a:spcBef>
              <a:buNone/>
              <a:defRPr sz="2000" b="0" i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051" y="1971675"/>
            <a:ext cx="5310199" cy="4035426"/>
          </a:xfrm>
        </p:spPr>
        <p:txBody>
          <a:bodyPr rIns="90000">
            <a:noAutofit/>
          </a:bodyPr>
          <a:lstStyle>
            <a:lvl1pPr>
              <a:spcBef>
                <a:spcPts val="800"/>
              </a:spcBef>
              <a:defRPr sz="1800"/>
            </a:lvl1pPr>
            <a:lvl2pPr>
              <a:lnSpc>
                <a:spcPct val="105000"/>
              </a:lnSpc>
              <a:spcBef>
                <a:spcPts val="200"/>
              </a:spcBef>
              <a:spcAft>
                <a:spcPts val="200"/>
              </a:spcAft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59515" y="1506871"/>
            <a:ext cx="5310000" cy="416589"/>
          </a:xfrm>
        </p:spPr>
        <p:txBody>
          <a:bodyPr rIns="90000" anchor="b">
            <a:noAutofit/>
          </a:bodyPr>
          <a:lstStyle>
            <a:lvl1pPr marL="0" indent="0">
              <a:spcBef>
                <a:spcPts val="600"/>
              </a:spcBef>
              <a:buNone/>
              <a:defRPr sz="2000" b="0" i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49195" y="1971675"/>
            <a:ext cx="5314168" cy="4035426"/>
          </a:xfrm>
        </p:spPr>
        <p:txBody>
          <a:bodyPr rIns="90000">
            <a:noAutofit/>
          </a:bodyPr>
          <a:lstStyle>
            <a:lvl1pPr>
              <a:spcBef>
                <a:spcPts val="800"/>
              </a:spcBef>
              <a:defRPr sz="1800"/>
            </a:lvl1pPr>
            <a:lvl2pPr>
              <a:lnSpc>
                <a:spcPct val="105000"/>
              </a:lnSpc>
              <a:spcBef>
                <a:spcPts val="200"/>
              </a:spcBef>
              <a:spcAft>
                <a:spcPts val="200"/>
              </a:spcAft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EFAE-073D-426F-B1B3-DA068A342D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534990" y="914400"/>
            <a:ext cx="11128374" cy="395302"/>
          </a:xfrm>
        </p:spPr>
        <p:txBody>
          <a:bodyPr wrap="square" lIns="90000" tIns="46800" rIns="90000" bIns="46800">
            <a:noAutofit/>
          </a:bodyPr>
          <a:lstStyle>
            <a:lvl1pPr marL="0" indent="0">
              <a:spcBef>
                <a:spcPts val="830"/>
              </a:spcBef>
              <a:buFontTx/>
              <a:buNone/>
              <a:defRPr sz="2000" b="1"/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209098687"/>
      </p:ext>
    </p:extLst>
  </p:cSld>
  <p:clrMapOvr>
    <a:masterClrMapping/>
  </p:clrMapOvr>
  <p:hf hdr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Picture to the righ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5053" y="1514476"/>
            <a:ext cx="6095228" cy="4492625"/>
          </a:xfrm>
        </p:spPr>
        <p:txBody>
          <a:bodyPr>
            <a:noAutofit/>
          </a:bodyPr>
          <a:lstStyle>
            <a:lvl1pPr>
              <a:spcBef>
                <a:spcPts val="800"/>
              </a:spcBef>
              <a:defRPr sz="1800"/>
            </a:lvl1pPr>
            <a:lvl2pPr>
              <a:lnSpc>
                <a:spcPct val="105000"/>
              </a:lnSpc>
              <a:spcBef>
                <a:spcPts val="200"/>
              </a:spcBef>
              <a:spcAft>
                <a:spcPts val="200"/>
              </a:spcAft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7134225" y="1514476"/>
            <a:ext cx="4529137" cy="4492625"/>
          </a:xfrm>
        </p:spPr>
        <p:txBody>
          <a:bodyPr wrap="none" tIns="1080000" rtlCol="0">
            <a:normAutofit/>
          </a:bodyPr>
          <a:lstStyle>
            <a:lvl1pPr algn="ctr"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3CEEFAE-073D-426F-B1B3-DA068A342D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7" hasCustomPrompt="1"/>
          </p:nvPr>
        </p:nvSpPr>
        <p:spPr>
          <a:xfrm>
            <a:off x="534990" y="914400"/>
            <a:ext cx="11128374" cy="395302"/>
          </a:xfrm>
        </p:spPr>
        <p:txBody>
          <a:bodyPr wrap="square" lIns="90000" tIns="46800" rIns="90000" bIns="46800">
            <a:noAutofit/>
          </a:bodyPr>
          <a:lstStyle>
            <a:lvl1pPr marL="0" indent="0">
              <a:spcBef>
                <a:spcPts val="830"/>
              </a:spcBef>
              <a:buFontTx/>
              <a:buNone/>
              <a:defRPr sz="2000" b="1"/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1762727013"/>
      </p:ext>
    </p:extLst>
  </p:cSld>
  <p:clrMapOvr>
    <a:masterClrMapping/>
  </p:clrMapOvr>
  <p:hf hdr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to the left and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80064" y="1514476"/>
            <a:ext cx="6083299" cy="4492624"/>
          </a:xfrm>
        </p:spPr>
        <p:txBody>
          <a:bodyPr>
            <a:noAutofit/>
          </a:bodyPr>
          <a:lstStyle>
            <a:lvl1pPr>
              <a:spcBef>
                <a:spcPts val="800"/>
              </a:spcBef>
              <a:defRPr sz="1800"/>
            </a:lvl1pPr>
            <a:lvl2pPr>
              <a:lnSpc>
                <a:spcPct val="105000"/>
              </a:lnSpc>
              <a:spcBef>
                <a:spcPts val="200"/>
              </a:spcBef>
              <a:spcAft>
                <a:spcPts val="200"/>
              </a:spcAft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35052" y="1514476"/>
            <a:ext cx="4523974" cy="4492625"/>
          </a:xfrm>
        </p:spPr>
        <p:txBody>
          <a:bodyPr wrap="none" tIns="1080000" rtlCol="0">
            <a:normAutofit/>
          </a:bodyPr>
          <a:lstStyle>
            <a:lvl1pPr algn="ctr"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3CEEFAE-073D-426F-B1B3-DA068A342D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7" hasCustomPrompt="1"/>
          </p:nvPr>
        </p:nvSpPr>
        <p:spPr>
          <a:xfrm>
            <a:off x="534990" y="914400"/>
            <a:ext cx="11128374" cy="395302"/>
          </a:xfrm>
        </p:spPr>
        <p:txBody>
          <a:bodyPr wrap="square" lIns="90000" tIns="46800" rIns="90000" bIns="46800">
            <a:noAutofit/>
          </a:bodyPr>
          <a:lstStyle>
            <a:lvl1pPr marL="0" indent="0">
              <a:spcBef>
                <a:spcPts val="830"/>
              </a:spcBef>
              <a:buFontTx/>
              <a:buNone/>
              <a:defRPr sz="2000" b="1"/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173993722"/>
      </p:ext>
    </p:extLst>
  </p:cSld>
  <p:clrMapOvr>
    <a:masterClrMapping/>
  </p:clrMapOvr>
  <p:hf hdr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High picture to the righ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01" y="412626"/>
            <a:ext cx="6093880" cy="52540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5053" y="1514476"/>
            <a:ext cx="6095228" cy="4492625"/>
          </a:xfrm>
        </p:spPr>
        <p:txBody>
          <a:bodyPr>
            <a:noAutofit/>
          </a:bodyPr>
          <a:lstStyle>
            <a:lvl1pPr>
              <a:spcBef>
                <a:spcPts val="800"/>
              </a:spcBef>
              <a:defRPr sz="1800"/>
            </a:lvl1pPr>
            <a:lvl2pPr>
              <a:lnSpc>
                <a:spcPct val="105000"/>
              </a:lnSpc>
              <a:spcBef>
                <a:spcPts val="200"/>
              </a:spcBef>
              <a:spcAft>
                <a:spcPts val="200"/>
              </a:spcAft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7134226" y="542927"/>
            <a:ext cx="4529137" cy="5464175"/>
          </a:xfrm>
        </p:spPr>
        <p:txBody>
          <a:bodyPr wrap="none" tIns="1080000" rtlCol="0">
            <a:normAutofit/>
          </a:bodyPr>
          <a:lstStyle>
            <a:lvl1pPr algn="ctr"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3CEEFAE-073D-426F-B1B3-DA068A342D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7" hasCustomPrompt="1"/>
          </p:nvPr>
        </p:nvSpPr>
        <p:spPr>
          <a:xfrm>
            <a:off x="534989" y="914400"/>
            <a:ext cx="6095291" cy="395302"/>
          </a:xfrm>
        </p:spPr>
        <p:txBody>
          <a:bodyPr wrap="square" lIns="90000" tIns="46800" rIns="90000" bIns="46800">
            <a:noAutofit/>
          </a:bodyPr>
          <a:lstStyle>
            <a:lvl1pPr marL="0" indent="0">
              <a:spcBef>
                <a:spcPts val="830"/>
              </a:spcBef>
              <a:buFontTx/>
              <a:buNone/>
              <a:defRPr sz="2000" b="1"/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1743156264"/>
      </p:ext>
    </p:extLst>
  </p:cSld>
  <p:clrMapOvr>
    <a:masterClrMapping/>
  </p:clrMapOvr>
  <p:hf hdr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igh picture to the left and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064" y="412626"/>
            <a:ext cx="6066471" cy="52540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80064" y="1514475"/>
            <a:ext cx="6083300" cy="4492626"/>
          </a:xfrm>
        </p:spPr>
        <p:txBody>
          <a:bodyPr>
            <a:noAutofit/>
          </a:bodyPr>
          <a:lstStyle>
            <a:lvl1pPr>
              <a:spcBef>
                <a:spcPts val="800"/>
              </a:spcBef>
              <a:defRPr sz="1800"/>
            </a:lvl1pPr>
            <a:lvl2pPr>
              <a:lnSpc>
                <a:spcPct val="105000"/>
              </a:lnSpc>
              <a:spcBef>
                <a:spcPts val="200"/>
              </a:spcBef>
              <a:spcAft>
                <a:spcPts val="200"/>
              </a:spcAft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31814" y="542926"/>
            <a:ext cx="4528800" cy="5464174"/>
          </a:xfrm>
        </p:spPr>
        <p:txBody>
          <a:bodyPr wrap="none" tIns="1080000" rtlCol="0">
            <a:normAutofit/>
          </a:bodyPr>
          <a:lstStyle>
            <a:lvl1pPr algn="ctr"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3CEEFAE-073D-426F-B1B3-DA068A342D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7" hasCustomPrompt="1"/>
          </p:nvPr>
        </p:nvSpPr>
        <p:spPr>
          <a:xfrm>
            <a:off x="5580064" y="914400"/>
            <a:ext cx="6066471" cy="395302"/>
          </a:xfrm>
        </p:spPr>
        <p:txBody>
          <a:bodyPr wrap="square" lIns="90000" tIns="46800" rIns="90000" bIns="46800">
            <a:noAutofit/>
          </a:bodyPr>
          <a:lstStyle>
            <a:lvl1pPr marL="0" indent="0">
              <a:spcBef>
                <a:spcPts val="830"/>
              </a:spcBef>
              <a:buFontTx/>
              <a:buNone/>
              <a:defRPr sz="2000" b="1"/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2967233031"/>
      </p:ext>
    </p:extLst>
  </p:cSld>
  <p:clrMapOvr>
    <a:masterClrMapping/>
  </p:clrMapOvr>
  <p:hf hdr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Pictures with 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531814" y="1514476"/>
            <a:ext cx="5302249" cy="4492625"/>
          </a:xfrm>
        </p:spPr>
        <p:txBody>
          <a:bodyPr wrap="none" tIns="1080000" rtlCol="0">
            <a:normAutofit/>
          </a:bodyPr>
          <a:lstStyle>
            <a:lvl1pPr algn="ctr"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359525" y="1514476"/>
            <a:ext cx="5303838" cy="4492625"/>
          </a:xfrm>
        </p:spPr>
        <p:txBody>
          <a:bodyPr wrap="none" tIns="1080000" rtlCol="0">
            <a:normAutofit/>
          </a:bodyPr>
          <a:lstStyle>
            <a:lvl1pPr algn="ctr"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3CEEFAE-073D-426F-B1B3-DA068A342D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8" hasCustomPrompt="1"/>
          </p:nvPr>
        </p:nvSpPr>
        <p:spPr>
          <a:xfrm>
            <a:off x="534990" y="914400"/>
            <a:ext cx="11128374" cy="395302"/>
          </a:xfrm>
        </p:spPr>
        <p:txBody>
          <a:bodyPr wrap="square" lIns="90000" tIns="46800" rIns="90000" bIns="46800">
            <a:noAutofit/>
          </a:bodyPr>
          <a:lstStyle>
            <a:lvl1pPr marL="0" indent="0">
              <a:spcBef>
                <a:spcPts val="830"/>
              </a:spcBef>
              <a:buFontTx/>
              <a:buNone/>
              <a:defRPr sz="2000" b="1"/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1511612847"/>
      </p:ext>
    </p:extLst>
  </p:cSld>
  <p:clrMapOvr>
    <a:masterClrMapping/>
  </p:clrMapOvr>
  <p:hf hdr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Pictur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1814" y="1514476"/>
            <a:ext cx="11131549" cy="4492625"/>
          </a:xfrm>
        </p:spPr>
        <p:txBody>
          <a:bodyPr wrap="none" tIns="10800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EFAE-073D-426F-B1B3-DA068A342D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34988" y="914400"/>
            <a:ext cx="11128375" cy="396000"/>
          </a:xfrm>
        </p:spPr>
        <p:txBody>
          <a:bodyPr>
            <a:noAutofit/>
          </a:bodyPr>
          <a:lstStyle>
            <a:lvl1pPr marL="0" indent="0">
              <a:spcBef>
                <a:spcPts val="830"/>
              </a:spcBef>
              <a:buFontTx/>
              <a:buNone/>
              <a:defRPr b="1"/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713582729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Bottom Right –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W:\1_Aktuellt\1_JOBB_Pågående\AC_AB_041\J-2106_C_Dec-13_PowerPoint_mall_MB\jpg\White box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5868989" y="3563155"/>
            <a:ext cx="5794375" cy="2773362"/>
          </a:xfrm>
          <a:prstGeom prst="rect">
            <a:avLst/>
          </a:prstGeom>
          <a:noFill/>
          <a:ln w="952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Picture Placeholder 2"/>
          <p:cNvSpPr>
            <a:spLocks noGrp="1"/>
          </p:cNvSpPr>
          <p:nvPr>
            <p:ph type="pic" idx="10"/>
          </p:nvPr>
        </p:nvSpPr>
        <p:spPr>
          <a:xfrm>
            <a:off x="-9145" y="-9144"/>
            <a:ext cx="12213464" cy="6876287"/>
          </a:xfrm>
          <a:custGeom>
            <a:avLst/>
            <a:gdLst/>
            <a:ahLst/>
            <a:cxnLst/>
            <a:rect l="l" t="t" r="r" b="b"/>
            <a:pathLst>
              <a:path w="12213464" h="6876287">
                <a:moveTo>
                  <a:pt x="5887656" y="3578584"/>
                </a:moveTo>
                <a:lnTo>
                  <a:pt x="5887656" y="6336918"/>
                </a:lnTo>
                <a:lnTo>
                  <a:pt x="11672508" y="6336918"/>
                </a:lnTo>
                <a:lnTo>
                  <a:pt x="11672508" y="3578584"/>
                </a:lnTo>
                <a:close/>
                <a:moveTo>
                  <a:pt x="0" y="0"/>
                </a:moveTo>
                <a:lnTo>
                  <a:pt x="12213464" y="0"/>
                </a:lnTo>
                <a:lnTo>
                  <a:pt x="12213464" y="6876287"/>
                </a:lnTo>
                <a:lnTo>
                  <a:pt x="0" y="6876287"/>
                </a:lnTo>
                <a:close/>
              </a:path>
            </a:pathLst>
          </a:custGeom>
        </p:spPr>
        <p:txBody>
          <a:bodyPr wrap="none" tIns="2880000" rtlCol="0">
            <a:normAutofit/>
          </a:bodyPr>
          <a:lstStyle>
            <a:lvl1pPr marL="0" marR="0" indent="0" algn="ctr" defTabSz="914400" rtl="0" eaLnBrk="1" fontAlgn="base" latinLnBrk="0" hangingPunct="1">
              <a:lnSpc>
                <a:spcPct val="105000"/>
              </a:lnSpc>
              <a:spcBef>
                <a:spcPts val="1188"/>
              </a:spcBef>
              <a:spcAft>
                <a:spcPct val="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base" latinLnBrk="0" hangingPunct="1">
              <a:lnSpc>
                <a:spcPct val="105000"/>
              </a:lnSpc>
              <a:spcBef>
                <a:spcPts val="1188"/>
              </a:spcBef>
              <a:spcAft>
                <a:spcPct val="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6166510" y="3720230"/>
            <a:ext cx="5211611" cy="1402635"/>
          </a:xfrm>
        </p:spPr>
        <p:txBody>
          <a:bodyPr wrap="square" anchor="t" anchorCtr="0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6166510" y="5232402"/>
            <a:ext cx="3826649" cy="861441"/>
          </a:xfrm>
        </p:spPr>
        <p:txBody>
          <a:bodyPr wrap="square" lIns="0" tIns="0" rIns="0" bIns="0" anchor="b" anchorCtr="0">
            <a:noAutofit/>
          </a:bodyPr>
          <a:lstStyle>
            <a:lvl1pPr marL="0" indent="0" algn="l">
              <a:lnSpc>
                <a:spcPct val="120000"/>
              </a:lnSpc>
              <a:spcBef>
                <a:spcPts val="800"/>
              </a:spcBef>
              <a:buNone/>
              <a:defRPr sz="1400" b="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Add subtitle, author name and date</a:t>
            </a:r>
          </a:p>
        </p:txBody>
      </p:sp>
    </p:spTree>
    <p:extLst>
      <p:ext uri="{BB962C8B-B14F-4D97-AF65-F5344CB8AC3E}">
        <p14:creationId xmlns:p14="http://schemas.microsoft.com/office/powerpoint/2010/main" val="4066756091"/>
      </p:ext>
    </p:extLst>
  </p:cSld>
  <p:clrMapOvr>
    <a:masterClrMapping/>
  </p:clrMapOvr>
  <p:hf hdr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out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"/>
          </p:nvPr>
        </p:nvSpPr>
        <p:spPr>
          <a:xfrm>
            <a:off x="531813" y="542927"/>
            <a:ext cx="11131550" cy="5464174"/>
          </a:xfrm>
        </p:spPr>
        <p:txBody>
          <a:bodyPr wrap="none" tIns="10800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EFAE-073D-426F-B1B3-DA068A342D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130388"/>
      </p:ext>
    </p:extLst>
  </p:cSld>
  <p:clrMapOvr>
    <a:masterClrMapping/>
  </p:clrMapOvr>
  <p:hf hdr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Fact box to the righ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989" y="1514476"/>
            <a:ext cx="6095294" cy="4492625"/>
          </a:xfrm>
        </p:spPr>
        <p:txBody>
          <a:bodyPr>
            <a:noAutofit/>
          </a:bodyPr>
          <a:lstStyle>
            <a:lvl1pPr>
              <a:spcBef>
                <a:spcPts val="800"/>
              </a:spcBef>
              <a:defRPr sz="1800"/>
            </a:lvl1pPr>
            <a:lvl2pPr>
              <a:lnSpc>
                <a:spcPct val="105000"/>
              </a:lnSpc>
              <a:spcBef>
                <a:spcPts val="200"/>
              </a:spcBef>
              <a:spcAft>
                <a:spcPts val="200"/>
              </a:spcAft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7"/>
          </p:nvPr>
        </p:nvSpPr>
        <p:spPr>
          <a:xfrm>
            <a:off x="7134228" y="1514476"/>
            <a:ext cx="4529136" cy="4492624"/>
          </a:xfrm>
          <a:solidFill>
            <a:schemeClr val="tx2"/>
          </a:solidFill>
        </p:spPr>
        <p:txBody>
          <a:bodyPr lIns="432000" tIns="360000" rIns="432000" bIns="360000">
            <a:noAutofit/>
          </a:bodyPr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228600" indent="-217488">
              <a:lnSpc>
                <a:spcPct val="100000"/>
              </a:lnSpc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</a:defRPr>
            </a:lvl2pPr>
            <a:lvl3pPr marL="468313" indent="-228600">
              <a:lnSpc>
                <a:spcPct val="100000"/>
              </a:lnSpc>
              <a:buClr>
                <a:schemeClr val="bg1"/>
              </a:buClr>
              <a:buFont typeface="Arial" panose="020B0604020202020204" pitchFamily="34" charset="0"/>
              <a:buChar char="‒"/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B3CEEFAE-073D-426F-B1B3-DA068A342D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534988" y="914400"/>
            <a:ext cx="11128375" cy="396000"/>
          </a:xfrm>
        </p:spPr>
        <p:txBody>
          <a:bodyPr>
            <a:noAutofit/>
          </a:bodyPr>
          <a:lstStyle>
            <a:lvl1pPr marL="0" indent="0">
              <a:spcBef>
                <a:spcPts val="830"/>
              </a:spcBef>
              <a:buFontTx/>
              <a:buNone/>
              <a:defRPr b="1"/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845139864"/>
      </p:ext>
    </p:extLst>
  </p:cSld>
  <p:clrMapOvr>
    <a:masterClrMapping/>
  </p:clrMapOvr>
  <p:hf hdr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act box to the left and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80064" y="1514476"/>
            <a:ext cx="6083300" cy="4492625"/>
          </a:xfrm>
        </p:spPr>
        <p:txBody>
          <a:bodyPr>
            <a:noAutofit/>
          </a:bodyPr>
          <a:lstStyle>
            <a:lvl1pPr>
              <a:spcBef>
                <a:spcPts val="800"/>
              </a:spcBef>
              <a:defRPr sz="1800"/>
            </a:lvl1pPr>
            <a:lvl2pPr>
              <a:lnSpc>
                <a:spcPct val="105000"/>
              </a:lnSpc>
              <a:spcBef>
                <a:spcPts val="200"/>
              </a:spcBef>
              <a:spcAft>
                <a:spcPts val="200"/>
              </a:spcAft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7"/>
          </p:nvPr>
        </p:nvSpPr>
        <p:spPr>
          <a:xfrm>
            <a:off x="530889" y="1514475"/>
            <a:ext cx="4528800" cy="4492624"/>
          </a:xfrm>
          <a:solidFill>
            <a:schemeClr val="tx2"/>
          </a:solidFill>
        </p:spPr>
        <p:txBody>
          <a:bodyPr lIns="432000" tIns="360000" rIns="432000" bIns="360000">
            <a:noAutofit/>
          </a:bodyPr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228600" indent="-217488">
              <a:lnSpc>
                <a:spcPct val="100000"/>
              </a:lnSpc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</a:defRPr>
            </a:lvl2pPr>
            <a:lvl3pPr marL="468313" indent="-228600">
              <a:lnSpc>
                <a:spcPct val="100000"/>
              </a:lnSpc>
              <a:buClr>
                <a:schemeClr val="bg1"/>
              </a:buClr>
              <a:buFont typeface="Arial" panose="020B0604020202020204" pitchFamily="34" charset="0"/>
              <a:buChar char="‒"/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B3CEEFAE-073D-426F-B1B3-DA068A342D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534988" y="914400"/>
            <a:ext cx="11128375" cy="396000"/>
          </a:xfrm>
        </p:spPr>
        <p:txBody>
          <a:bodyPr>
            <a:noAutofit/>
          </a:bodyPr>
          <a:lstStyle>
            <a:lvl1pPr marL="0" indent="0">
              <a:spcBef>
                <a:spcPts val="830"/>
              </a:spcBef>
              <a:buFontTx/>
              <a:buNone/>
              <a:defRPr b="1"/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2042104628"/>
      </p:ext>
    </p:extLst>
  </p:cSld>
  <p:clrMapOvr>
    <a:masterClrMapping/>
  </p:clrMapOvr>
  <p:hf hdr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31813" y="542927"/>
            <a:ext cx="11131550" cy="546417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6000" tIns="108000" rIns="108000" bIns="108000" rtlCol="0" anchor="ctr">
            <a:noAutofit/>
          </a:bodyPr>
          <a:lstStyle/>
          <a:p>
            <a:pPr algn="ctr">
              <a:lnSpc>
                <a:spcPct val="95000"/>
              </a:lnSpc>
              <a:spcBef>
                <a:spcPts val="400"/>
              </a:spcBef>
            </a:pPr>
            <a:endParaRPr lang="en-US" sz="1600" dirty="0" err="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1512394" y="2609749"/>
            <a:ext cx="9192260" cy="556179"/>
          </a:xfrm>
        </p:spPr>
        <p:txBody>
          <a:bodyPr wrap="square" anchor="ctr" anchorCtr="0">
            <a:noAutofit/>
          </a:bodyPr>
          <a:lstStyle>
            <a:lvl1pPr algn="ctr">
              <a:defRPr sz="3000" b="1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white">
          <a:xfrm>
            <a:off x="1512394" y="3518761"/>
            <a:ext cx="9192260" cy="433965"/>
          </a:xfrm>
        </p:spPr>
        <p:txBody>
          <a:bodyPr wrap="square" anchor="t" anchorCtr="0">
            <a:noAutofit/>
          </a:bodyPr>
          <a:lstStyle>
            <a:lvl1pPr marL="0" indent="0" algn="ctr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EFAE-073D-426F-B1B3-DA068A342D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41833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638" y="2428233"/>
            <a:ext cx="10365899" cy="831600"/>
          </a:xfrm>
        </p:spPr>
        <p:txBody>
          <a:bodyPr anchor="ctr" anchorCtr="0">
            <a:noAutofit/>
          </a:bodyPr>
          <a:lstStyle>
            <a:lvl1pPr algn="ctr">
              <a:defRPr sz="4800" b="0" i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2" y="3773240"/>
            <a:ext cx="10366374" cy="517065"/>
          </a:xfrm>
        </p:spPr>
        <p:txBody>
          <a:bodyPr>
            <a:noAutofit/>
          </a:bodyPr>
          <a:lstStyle>
            <a:lvl1pPr marL="0" indent="0" algn="ctr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EFAE-073D-426F-B1B3-DA068A342D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580090"/>
      </p:ext>
    </p:extLst>
  </p:cSld>
  <p:clrMapOvr>
    <a:masterClrMapping/>
  </p:clrMapOvr>
  <p:hf hdr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1828800" y="1560735"/>
            <a:ext cx="8556630" cy="4633691"/>
          </a:xfrm>
        </p:spPr>
        <p:txBody>
          <a:bodyPr lIns="0" rIns="0"/>
          <a:lstStyle>
            <a:lvl1pPr marL="342900" indent="-342900">
              <a:buFont typeface="+mj-lt"/>
              <a:buAutoNum type="arabicPeriod"/>
              <a:defRPr/>
            </a:lvl1pPr>
            <a:lvl2pPr marL="638175" indent="-274638">
              <a:defRPr/>
            </a:lvl2pPr>
            <a:lvl3pPr marL="885825" indent="-233363">
              <a:defRPr/>
            </a:lvl3pPr>
            <a:lvl4pPr marL="1103313" indent="-217488">
              <a:defRPr/>
            </a:lvl4pPr>
            <a:lvl5pPr marL="1306513" indent="-188913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5090" y="801876"/>
            <a:ext cx="8570340" cy="525401"/>
          </a:xfr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3CEEFAE-073D-426F-B1B3-DA068A342D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583753"/>
      </p:ext>
    </p:extLst>
  </p:cSld>
  <p:clrMapOvr>
    <a:masterClrMapping/>
  </p:clrMapOvr>
  <p:hf hdr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rand Promi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1947674" y="2215681"/>
            <a:ext cx="8299830" cy="16196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07163" tIns="107163" rIns="108878" bIns="54439" anchor="ctr"/>
          <a:lstStyle/>
          <a:p>
            <a:pPr algn="ctr">
              <a:lnSpc>
                <a:spcPct val="90000"/>
              </a:lnSpc>
              <a:spcBef>
                <a:spcPts val="1786"/>
              </a:spcBef>
              <a:buClr>
                <a:schemeClr val="accent1"/>
              </a:buClr>
            </a:pPr>
            <a:r>
              <a:rPr lang="en-GB" sz="4000" b="1" i="1" dirty="0">
                <a:solidFill>
                  <a:schemeClr val="tx2"/>
                </a:solidFill>
              </a:rPr>
              <a:t>COMMITTED TO</a:t>
            </a:r>
            <a:br>
              <a:rPr lang="en-GB" sz="4000" b="1" i="1" dirty="0">
                <a:solidFill>
                  <a:schemeClr val="tx2"/>
                </a:solidFill>
              </a:rPr>
            </a:br>
            <a:r>
              <a:rPr lang="en-GB" sz="4000" b="1" i="1" dirty="0">
                <a:solidFill>
                  <a:schemeClr val="tx2"/>
                </a:solidFill>
              </a:rPr>
              <a:t>SUSTAINABLE</a:t>
            </a:r>
            <a:r>
              <a:rPr lang="en-GB" sz="6600" b="1" i="1" dirty="0">
                <a:solidFill>
                  <a:schemeClr val="tx2"/>
                </a:solidFill>
              </a:rPr>
              <a:t> </a:t>
            </a:r>
            <a:r>
              <a:rPr lang="en-GB" sz="4000" b="1" i="1" dirty="0">
                <a:solidFill>
                  <a:schemeClr val="tx2"/>
                </a:solidFill>
              </a:rPr>
              <a:t>PRODUCTIVITY.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EFAE-073D-426F-B1B3-DA068A342D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78458"/>
      </p:ext>
    </p:extLst>
  </p:cSld>
  <p:clrMapOvr>
    <a:masterClrMapping/>
  </p:clrMapOvr>
  <p:hf hdr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og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Y:\Jobb\AC_AB_041\J-1206_Feb-10_Mall\jpg\Logga_stor.gif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92804" y="1470029"/>
            <a:ext cx="6818400" cy="342683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65312756"/>
      </p:ext>
    </p:extLst>
  </p:cSld>
  <p:clrMapOvr>
    <a:masterClrMapping/>
  </p:clrMapOvr>
  <p:hf hdr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Picture to th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5053" y="1514476"/>
            <a:ext cx="6095228" cy="4492625"/>
          </a:xfrm>
        </p:spPr>
        <p:txBody>
          <a:bodyPr>
            <a:noAutofit/>
          </a:bodyPr>
          <a:lstStyle>
            <a:lvl1pPr>
              <a:spcBef>
                <a:spcPts val="800"/>
              </a:spcBef>
              <a:defRPr sz="1800"/>
            </a:lvl1pPr>
            <a:lvl2pPr>
              <a:lnSpc>
                <a:spcPct val="105000"/>
              </a:lnSpc>
              <a:spcBef>
                <a:spcPts val="200"/>
              </a:spcBef>
              <a:spcAft>
                <a:spcPts val="200"/>
              </a:spcAft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7134225" y="1514476"/>
            <a:ext cx="4529137" cy="4492625"/>
          </a:xfrm>
        </p:spPr>
        <p:txBody>
          <a:bodyPr wrap="none" tIns="1080000" rtlCol="0">
            <a:normAutofit/>
          </a:bodyPr>
          <a:lstStyle>
            <a:lvl1pPr algn="ctr"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3CEEFAE-073D-426F-B1B3-DA068A342D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323174"/>
      </p:ext>
    </p:extLst>
  </p:cSld>
  <p:clrMapOvr>
    <a:masterClrMapping/>
  </p:clrMapOvr>
  <p:hf hdr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to the lef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80064" y="1514476"/>
            <a:ext cx="6083299" cy="4492624"/>
          </a:xfrm>
        </p:spPr>
        <p:txBody>
          <a:bodyPr>
            <a:noAutofit/>
          </a:bodyPr>
          <a:lstStyle>
            <a:lvl1pPr>
              <a:spcBef>
                <a:spcPts val="800"/>
              </a:spcBef>
              <a:defRPr sz="1800"/>
            </a:lvl1pPr>
            <a:lvl2pPr>
              <a:lnSpc>
                <a:spcPct val="105000"/>
              </a:lnSpc>
              <a:spcBef>
                <a:spcPts val="200"/>
              </a:spcBef>
              <a:spcAft>
                <a:spcPts val="200"/>
              </a:spcAft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35052" y="1514476"/>
            <a:ext cx="4523974" cy="4492625"/>
          </a:xfrm>
        </p:spPr>
        <p:txBody>
          <a:bodyPr wrap="none" tIns="1080000" rtlCol="0">
            <a:normAutofit/>
          </a:bodyPr>
          <a:lstStyle>
            <a:lvl1pPr algn="ctr"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3CEEFAE-073D-426F-B1B3-DA068A342D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806973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Top Right –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W:\1_Aktuellt\1_JOBB_Pågående\AC_AB_041\J-2106_C_Dec-13_PowerPoint_mall_MB\jpg\Blue box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5874024" y="533892"/>
            <a:ext cx="5794375" cy="2773363"/>
          </a:xfrm>
          <a:prstGeom prst="rect">
            <a:avLst/>
          </a:prstGeom>
          <a:noFill/>
          <a:ln w="9525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Picture Placeholder 2"/>
          <p:cNvSpPr>
            <a:spLocks noGrp="1"/>
          </p:cNvSpPr>
          <p:nvPr>
            <p:ph type="pic" idx="10"/>
          </p:nvPr>
        </p:nvSpPr>
        <p:spPr>
          <a:xfrm>
            <a:off x="-9145" y="-9144"/>
            <a:ext cx="12213464" cy="6876287"/>
          </a:xfrm>
          <a:custGeom>
            <a:avLst/>
            <a:gdLst/>
            <a:ahLst/>
            <a:cxnLst/>
            <a:rect l="l" t="t" r="r" b="b"/>
            <a:pathLst>
              <a:path w="12213464" h="6876287">
                <a:moveTo>
                  <a:pt x="5887656" y="552069"/>
                </a:moveTo>
                <a:lnTo>
                  <a:pt x="5887656" y="3310403"/>
                </a:lnTo>
                <a:lnTo>
                  <a:pt x="11672508" y="3310403"/>
                </a:lnTo>
                <a:lnTo>
                  <a:pt x="11672508" y="552069"/>
                </a:lnTo>
                <a:close/>
                <a:moveTo>
                  <a:pt x="0" y="0"/>
                </a:moveTo>
                <a:lnTo>
                  <a:pt x="12213464" y="0"/>
                </a:lnTo>
                <a:lnTo>
                  <a:pt x="12213464" y="6876287"/>
                </a:lnTo>
                <a:lnTo>
                  <a:pt x="0" y="6876287"/>
                </a:lnTo>
                <a:close/>
              </a:path>
            </a:pathLst>
          </a:custGeom>
        </p:spPr>
        <p:txBody>
          <a:bodyPr wrap="none" tIns="3600000" rtlCol="0">
            <a:normAutofit/>
          </a:bodyPr>
          <a:lstStyle>
            <a:lvl1pPr marL="0" marR="0" indent="0" algn="ctr" defTabSz="914400" rtl="0" eaLnBrk="1" fontAlgn="base" latinLnBrk="0" hangingPunct="1">
              <a:lnSpc>
                <a:spcPct val="105000"/>
              </a:lnSpc>
              <a:spcBef>
                <a:spcPts val="1188"/>
              </a:spcBef>
              <a:spcAft>
                <a:spcPct val="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base" latinLnBrk="0" hangingPunct="1">
              <a:lnSpc>
                <a:spcPct val="105000"/>
              </a:lnSpc>
              <a:spcBef>
                <a:spcPts val="1188"/>
              </a:spcBef>
              <a:spcAft>
                <a:spcPct val="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6166510" y="693712"/>
            <a:ext cx="5211611" cy="1387176"/>
          </a:xfrm>
        </p:spPr>
        <p:txBody>
          <a:bodyPr wrap="square" anchor="t" anchorCtr="0">
            <a:noAutofit/>
          </a:bodyPr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6166510" y="2209802"/>
            <a:ext cx="3826649" cy="857525"/>
          </a:xfrm>
        </p:spPr>
        <p:txBody>
          <a:bodyPr wrap="square" lIns="0" tIns="0" rIns="0" bIns="0" anchor="b" anchorCtr="0">
            <a:noAutofit/>
          </a:bodyPr>
          <a:lstStyle>
            <a:lvl1pPr marL="0" indent="0" algn="l">
              <a:lnSpc>
                <a:spcPct val="120000"/>
              </a:lnSpc>
              <a:spcBef>
                <a:spcPts val="800"/>
              </a:spcBef>
              <a:buNone/>
              <a:defRPr sz="1400" b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Add subtitle, author name and date</a:t>
            </a:r>
          </a:p>
        </p:txBody>
      </p:sp>
    </p:spTree>
    <p:extLst>
      <p:ext uri="{BB962C8B-B14F-4D97-AF65-F5344CB8AC3E}">
        <p14:creationId xmlns:p14="http://schemas.microsoft.com/office/powerpoint/2010/main" val="1039487301"/>
      </p:ext>
    </p:extLst>
  </p:cSld>
  <p:clrMapOvr>
    <a:masterClrMapping/>
  </p:clrMapOvr>
  <p:hf hdr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531814" y="1514476"/>
            <a:ext cx="5302249" cy="4492625"/>
          </a:xfrm>
        </p:spPr>
        <p:txBody>
          <a:bodyPr wrap="none" tIns="1080000" rtlCol="0">
            <a:normAutofit/>
          </a:bodyPr>
          <a:lstStyle>
            <a:lvl1pPr algn="ctr"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359525" y="1514476"/>
            <a:ext cx="5303838" cy="4492625"/>
          </a:xfrm>
        </p:spPr>
        <p:txBody>
          <a:bodyPr wrap="none" tIns="1080000" rtlCol="0">
            <a:normAutofit/>
          </a:bodyPr>
          <a:lstStyle>
            <a:lvl1pPr algn="ctr"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3CEEFAE-073D-426F-B1B3-DA068A342D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201991"/>
      </p:ext>
    </p:extLst>
  </p:cSld>
  <p:clrMapOvr>
    <a:masterClrMapping/>
  </p:clrMapOvr>
  <p:hf hdr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1814" y="1514476"/>
            <a:ext cx="11131549" cy="4492625"/>
          </a:xfrm>
        </p:spPr>
        <p:txBody>
          <a:bodyPr wrap="none" tIns="10800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EFAE-073D-426F-B1B3-DA068A342D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553496"/>
      </p:ext>
    </p:extLst>
  </p:cSld>
  <p:clrMapOvr>
    <a:masterClrMapping/>
  </p:clrMapOvr>
  <p:hf hdr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5052" y="1514476"/>
            <a:ext cx="11128311" cy="44926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EFAE-073D-426F-B1B3-DA068A342D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73146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41502" y="546100"/>
            <a:ext cx="2821861" cy="5461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9" y="546100"/>
            <a:ext cx="8103261" cy="54610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EFAE-073D-426F-B1B3-DA068A342D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958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Top Right –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W:\1_Aktuellt\1_JOBB_Pågående\AC_AB_041\J-2106_C_Dec-13_PowerPoint_mall_MB\jpg\White box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5874024" y="533890"/>
            <a:ext cx="5794375" cy="2773362"/>
          </a:xfrm>
          <a:prstGeom prst="rect">
            <a:avLst/>
          </a:prstGeom>
          <a:noFill/>
          <a:ln w="952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Picture Placeholder 2"/>
          <p:cNvSpPr>
            <a:spLocks noGrp="1"/>
          </p:cNvSpPr>
          <p:nvPr>
            <p:ph type="pic" idx="10"/>
          </p:nvPr>
        </p:nvSpPr>
        <p:spPr>
          <a:xfrm>
            <a:off x="-9145" y="-9144"/>
            <a:ext cx="12213464" cy="6876287"/>
          </a:xfrm>
          <a:custGeom>
            <a:avLst/>
            <a:gdLst/>
            <a:ahLst/>
            <a:cxnLst/>
            <a:rect l="l" t="t" r="r" b="b"/>
            <a:pathLst>
              <a:path w="12213464" h="6876287">
                <a:moveTo>
                  <a:pt x="5887656" y="552069"/>
                </a:moveTo>
                <a:lnTo>
                  <a:pt x="5887656" y="3310403"/>
                </a:lnTo>
                <a:lnTo>
                  <a:pt x="11672508" y="3310403"/>
                </a:lnTo>
                <a:lnTo>
                  <a:pt x="11672508" y="552069"/>
                </a:lnTo>
                <a:close/>
                <a:moveTo>
                  <a:pt x="0" y="0"/>
                </a:moveTo>
                <a:lnTo>
                  <a:pt x="12213464" y="0"/>
                </a:lnTo>
                <a:lnTo>
                  <a:pt x="12213464" y="6876287"/>
                </a:lnTo>
                <a:lnTo>
                  <a:pt x="0" y="6876287"/>
                </a:lnTo>
                <a:close/>
              </a:path>
            </a:pathLst>
          </a:custGeom>
        </p:spPr>
        <p:txBody>
          <a:bodyPr wrap="none" tIns="3600000" rtlCol="0">
            <a:normAutofit/>
          </a:bodyPr>
          <a:lstStyle>
            <a:lvl1pPr marL="0" marR="0" indent="0" algn="ctr" defTabSz="914400" rtl="0" eaLnBrk="1" fontAlgn="base" latinLnBrk="0" hangingPunct="1">
              <a:lnSpc>
                <a:spcPct val="105000"/>
              </a:lnSpc>
              <a:spcBef>
                <a:spcPts val="1188"/>
              </a:spcBef>
              <a:spcAft>
                <a:spcPct val="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base" latinLnBrk="0" hangingPunct="1">
              <a:lnSpc>
                <a:spcPct val="105000"/>
              </a:lnSpc>
              <a:spcBef>
                <a:spcPts val="1188"/>
              </a:spcBef>
              <a:spcAft>
                <a:spcPct val="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6166510" y="693712"/>
            <a:ext cx="5211611" cy="1397026"/>
          </a:xfrm>
        </p:spPr>
        <p:txBody>
          <a:bodyPr wrap="square" anchor="t" anchorCtr="0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6166510" y="2198690"/>
            <a:ext cx="3826649" cy="868637"/>
          </a:xfrm>
        </p:spPr>
        <p:txBody>
          <a:bodyPr wrap="square" lIns="0" tIns="0" rIns="0" bIns="0" anchor="b" anchorCtr="0">
            <a:noAutofit/>
          </a:bodyPr>
          <a:lstStyle>
            <a:lvl1pPr marL="0" indent="0" algn="l">
              <a:lnSpc>
                <a:spcPct val="120000"/>
              </a:lnSpc>
              <a:spcBef>
                <a:spcPts val="800"/>
              </a:spcBef>
              <a:buNone/>
              <a:defRPr sz="1400" b="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Add subtitle, author name and date</a:t>
            </a:r>
          </a:p>
        </p:txBody>
      </p:sp>
    </p:spTree>
    <p:extLst>
      <p:ext uri="{BB962C8B-B14F-4D97-AF65-F5344CB8AC3E}">
        <p14:creationId xmlns:p14="http://schemas.microsoft.com/office/powerpoint/2010/main" val="183073054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Top Left –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W:\1_Aktuellt\1_JOBB_Pågående\AC_AB_041\J-2106_C_Dec-13_PowerPoint_mall_MB\jpg\Blue box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537223" y="533892"/>
            <a:ext cx="5794375" cy="2773363"/>
          </a:xfrm>
          <a:prstGeom prst="rect">
            <a:avLst/>
          </a:prstGeom>
          <a:noFill/>
          <a:ln w="9525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Picture Placeholder 2"/>
          <p:cNvSpPr>
            <a:spLocks noGrp="1"/>
          </p:cNvSpPr>
          <p:nvPr>
            <p:ph type="pic" idx="10"/>
          </p:nvPr>
        </p:nvSpPr>
        <p:spPr>
          <a:xfrm>
            <a:off x="-9145" y="-9144"/>
            <a:ext cx="12213464" cy="6876287"/>
          </a:xfrm>
          <a:custGeom>
            <a:avLst/>
            <a:gdLst/>
            <a:ahLst/>
            <a:cxnLst/>
            <a:rect l="l" t="t" r="r" b="b"/>
            <a:pathLst>
              <a:path w="12213464" h="6876287">
                <a:moveTo>
                  <a:pt x="555245" y="552069"/>
                </a:moveTo>
                <a:lnTo>
                  <a:pt x="555245" y="3310403"/>
                </a:lnTo>
                <a:lnTo>
                  <a:pt x="6340097" y="3310403"/>
                </a:lnTo>
                <a:lnTo>
                  <a:pt x="6340097" y="552069"/>
                </a:lnTo>
                <a:close/>
                <a:moveTo>
                  <a:pt x="0" y="0"/>
                </a:moveTo>
                <a:lnTo>
                  <a:pt x="12213464" y="0"/>
                </a:lnTo>
                <a:lnTo>
                  <a:pt x="12213464" y="6876287"/>
                </a:lnTo>
                <a:lnTo>
                  <a:pt x="0" y="6876287"/>
                </a:lnTo>
                <a:close/>
              </a:path>
            </a:pathLst>
          </a:custGeom>
        </p:spPr>
        <p:txBody>
          <a:bodyPr wrap="none" tIns="3600000" rtlCol="0">
            <a:normAutofit/>
          </a:bodyPr>
          <a:lstStyle>
            <a:lvl1pPr marL="0" marR="0" indent="0" algn="ctr" defTabSz="914400" rtl="0" eaLnBrk="1" fontAlgn="base" latinLnBrk="0" hangingPunct="1">
              <a:lnSpc>
                <a:spcPct val="105000"/>
              </a:lnSpc>
              <a:spcBef>
                <a:spcPts val="1188"/>
              </a:spcBef>
              <a:spcAft>
                <a:spcPct val="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base" latinLnBrk="0" hangingPunct="1">
              <a:lnSpc>
                <a:spcPct val="105000"/>
              </a:lnSpc>
              <a:spcBef>
                <a:spcPts val="1188"/>
              </a:spcBef>
              <a:spcAft>
                <a:spcPct val="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834099" y="693712"/>
            <a:ext cx="5211611" cy="1397026"/>
          </a:xfrm>
        </p:spPr>
        <p:txBody>
          <a:bodyPr wrap="square" anchor="t" anchorCtr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834099" y="2198690"/>
            <a:ext cx="3826649" cy="868637"/>
          </a:xfrm>
        </p:spPr>
        <p:txBody>
          <a:bodyPr wrap="square" lIns="0" tIns="0" rIns="0" bIns="0" anchor="b" anchorCtr="0">
            <a:noAutofit/>
          </a:bodyPr>
          <a:lstStyle>
            <a:lvl1pPr marL="0" indent="0" algn="l">
              <a:lnSpc>
                <a:spcPct val="120000"/>
              </a:lnSpc>
              <a:spcBef>
                <a:spcPts val="800"/>
              </a:spcBef>
              <a:buNone/>
              <a:defRPr sz="1400" b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Add subtitle, author name and date</a:t>
            </a:r>
          </a:p>
        </p:txBody>
      </p:sp>
    </p:spTree>
    <p:extLst>
      <p:ext uri="{BB962C8B-B14F-4D97-AF65-F5344CB8AC3E}">
        <p14:creationId xmlns:p14="http://schemas.microsoft.com/office/powerpoint/2010/main" val="620432398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Top Left –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W:\1_Aktuellt\1_JOBB_Pågående\AC_AB_041\J-2106_C_Dec-13_PowerPoint_mall_MB\jpg\White box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537223" y="533890"/>
            <a:ext cx="5794375" cy="2773362"/>
          </a:xfrm>
          <a:prstGeom prst="rect">
            <a:avLst/>
          </a:prstGeom>
          <a:noFill/>
          <a:ln w="952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Picture Placeholder 2"/>
          <p:cNvSpPr>
            <a:spLocks noGrp="1"/>
          </p:cNvSpPr>
          <p:nvPr>
            <p:ph type="pic" idx="10"/>
          </p:nvPr>
        </p:nvSpPr>
        <p:spPr>
          <a:xfrm>
            <a:off x="-9145" y="-9144"/>
            <a:ext cx="12213464" cy="6876287"/>
          </a:xfrm>
          <a:custGeom>
            <a:avLst/>
            <a:gdLst/>
            <a:ahLst/>
            <a:cxnLst/>
            <a:rect l="l" t="t" r="r" b="b"/>
            <a:pathLst>
              <a:path w="12213464" h="6876287">
                <a:moveTo>
                  <a:pt x="555245" y="552069"/>
                </a:moveTo>
                <a:lnTo>
                  <a:pt x="555245" y="3310403"/>
                </a:lnTo>
                <a:lnTo>
                  <a:pt x="6340097" y="3310403"/>
                </a:lnTo>
                <a:lnTo>
                  <a:pt x="6340097" y="552069"/>
                </a:lnTo>
                <a:close/>
                <a:moveTo>
                  <a:pt x="0" y="0"/>
                </a:moveTo>
                <a:lnTo>
                  <a:pt x="12213464" y="0"/>
                </a:lnTo>
                <a:lnTo>
                  <a:pt x="12213464" y="6876287"/>
                </a:lnTo>
                <a:lnTo>
                  <a:pt x="0" y="6876287"/>
                </a:lnTo>
                <a:close/>
              </a:path>
            </a:pathLst>
          </a:custGeom>
        </p:spPr>
        <p:txBody>
          <a:bodyPr wrap="none" tIns="3600000" rtlCol="0">
            <a:normAutofit/>
          </a:bodyPr>
          <a:lstStyle>
            <a:lvl1pPr marL="0" marR="0" indent="0" algn="ctr" defTabSz="914400" rtl="0" eaLnBrk="1" fontAlgn="base" latinLnBrk="0" hangingPunct="1">
              <a:lnSpc>
                <a:spcPct val="105000"/>
              </a:lnSpc>
              <a:spcBef>
                <a:spcPts val="1188"/>
              </a:spcBef>
              <a:spcAft>
                <a:spcPct val="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base" latinLnBrk="0" hangingPunct="1">
              <a:lnSpc>
                <a:spcPct val="105000"/>
              </a:lnSpc>
              <a:spcBef>
                <a:spcPts val="1188"/>
              </a:spcBef>
              <a:spcAft>
                <a:spcPct val="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834099" y="693712"/>
            <a:ext cx="5211611" cy="1397026"/>
          </a:xfrm>
        </p:spPr>
        <p:txBody>
          <a:bodyPr wrap="square" anchor="t" anchorCtr="0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834099" y="2198690"/>
            <a:ext cx="3826649" cy="868637"/>
          </a:xfrm>
        </p:spPr>
        <p:txBody>
          <a:bodyPr wrap="square" lIns="0" tIns="0" rIns="0" bIns="0" anchor="b" anchorCtr="0">
            <a:noAutofit/>
          </a:bodyPr>
          <a:lstStyle>
            <a:lvl1pPr marL="0" indent="0" algn="l">
              <a:lnSpc>
                <a:spcPct val="120000"/>
              </a:lnSpc>
              <a:spcBef>
                <a:spcPts val="800"/>
              </a:spcBef>
              <a:buNone/>
              <a:defRPr sz="1400" b="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Add subtitle, author name and date</a:t>
            </a:r>
          </a:p>
        </p:txBody>
      </p:sp>
    </p:spTree>
    <p:extLst>
      <p:ext uri="{BB962C8B-B14F-4D97-AF65-F5344CB8AC3E}">
        <p14:creationId xmlns:p14="http://schemas.microsoft.com/office/powerpoint/2010/main" val="3614784199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Bottom Left –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W:\1_Aktuellt\1_JOBB_Pågående\AC_AB_041\J-2106_C_Dec-13_PowerPoint_mall_MB\jpg\Blue box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537223" y="3564002"/>
            <a:ext cx="5794375" cy="2773363"/>
          </a:xfrm>
          <a:prstGeom prst="rect">
            <a:avLst/>
          </a:prstGeom>
          <a:noFill/>
          <a:ln w="9525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Picture Placeholder 2"/>
          <p:cNvSpPr>
            <a:spLocks noGrp="1"/>
          </p:cNvSpPr>
          <p:nvPr>
            <p:ph type="pic" idx="10"/>
          </p:nvPr>
        </p:nvSpPr>
        <p:spPr>
          <a:xfrm>
            <a:off x="-9145" y="-9144"/>
            <a:ext cx="12213464" cy="6876287"/>
          </a:xfrm>
          <a:custGeom>
            <a:avLst/>
            <a:gdLst/>
            <a:ahLst/>
            <a:cxnLst/>
            <a:rect l="l" t="t" r="r" b="b"/>
            <a:pathLst>
              <a:path w="12213464" h="6876287">
                <a:moveTo>
                  <a:pt x="555245" y="3580173"/>
                </a:moveTo>
                <a:lnTo>
                  <a:pt x="555245" y="6338507"/>
                </a:lnTo>
                <a:lnTo>
                  <a:pt x="6340097" y="6338507"/>
                </a:lnTo>
                <a:lnTo>
                  <a:pt x="6340097" y="3580173"/>
                </a:lnTo>
                <a:close/>
                <a:moveTo>
                  <a:pt x="0" y="0"/>
                </a:moveTo>
                <a:lnTo>
                  <a:pt x="12213464" y="0"/>
                </a:lnTo>
                <a:lnTo>
                  <a:pt x="12213464" y="6876287"/>
                </a:lnTo>
                <a:lnTo>
                  <a:pt x="0" y="6876287"/>
                </a:lnTo>
                <a:close/>
              </a:path>
            </a:pathLst>
          </a:custGeom>
        </p:spPr>
        <p:txBody>
          <a:bodyPr wrap="none" tIns="2880000" rtlCol="0">
            <a:normAutofit/>
          </a:bodyPr>
          <a:lstStyle>
            <a:lvl1pPr marL="0" marR="0" indent="0" algn="ctr" defTabSz="914400" rtl="0" eaLnBrk="1" fontAlgn="base" latinLnBrk="0" hangingPunct="1">
              <a:lnSpc>
                <a:spcPct val="105000"/>
              </a:lnSpc>
              <a:spcBef>
                <a:spcPts val="1188"/>
              </a:spcBef>
              <a:spcAft>
                <a:spcPct val="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base" latinLnBrk="0" hangingPunct="1">
              <a:lnSpc>
                <a:spcPct val="105000"/>
              </a:lnSpc>
              <a:spcBef>
                <a:spcPts val="1188"/>
              </a:spcBef>
              <a:spcAft>
                <a:spcPct val="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834099" y="3721818"/>
            <a:ext cx="5211611" cy="1401047"/>
          </a:xfrm>
        </p:spPr>
        <p:txBody>
          <a:bodyPr wrap="square" anchor="t" anchorCtr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834099" y="5232402"/>
            <a:ext cx="3826649" cy="863029"/>
          </a:xfrm>
        </p:spPr>
        <p:txBody>
          <a:bodyPr wrap="square" lIns="0" tIns="0" rIns="0" bIns="0" anchor="b" anchorCtr="0">
            <a:noAutofit/>
          </a:bodyPr>
          <a:lstStyle>
            <a:lvl1pPr marL="0" indent="0" algn="l">
              <a:lnSpc>
                <a:spcPct val="120000"/>
              </a:lnSpc>
              <a:spcBef>
                <a:spcPts val="800"/>
              </a:spcBef>
              <a:buNone/>
              <a:defRPr sz="1400" b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Add subtitle, author name and date</a:t>
            </a:r>
          </a:p>
        </p:txBody>
      </p:sp>
    </p:spTree>
    <p:extLst>
      <p:ext uri="{BB962C8B-B14F-4D97-AF65-F5344CB8AC3E}">
        <p14:creationId xmlns:p14="http://schemas.microsoft.com/office/powerpoint/2010/main" val="1648614280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Bottom Left –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W:\1_Aktuellt\1_JOBB_Pågående\AC_AB_041\J-2106_C_Dec-13_PowerPoint_mall_MB\jpg\White box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537223" y="3564000"/>
            <a:ext cx="5794375" cy="2773362"/>
          </a:xfrm>
          <a:prstGeom prst="rect">
            <a:avLst/>
          </a:prstGeom>
          <a:noFill/>
          <a:ln w="952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Picture Placeholder 2"/>
          <p:cNvSpPr>
            <a:spLocks noGrp="1"/>
          </p:cNvSpPr>
          <p:nvPr>
            <p:ph type="pic" idx="10"/>
          </p:nvPr>
        </p:nvSpPr>
        <p:spPr>
          <a:xfrm>
            <a:off x="-9145" y="-9144"/>
            <a:ext cx="12213464" cy="6876287"/>
          </a:xfrm>
          <a:custGeom>
            <a:avLst/>
            <a:gdLst/>
            <a:ahLst/>
            <a:cxnLst/>
            <a:rect l="l" t="t" r="r" b="b"/>
            <a:pathLst>
              <a:path w="12213464" h="6876287">
                <a:moveTo>
                  <a:pt x="555245" y="3580173"/>
                </a:moveTo>
                <a:lnTo>
                  <a:pt x="555245" y="6338507"/>
                </a:lnTo>
                <a:lnTo>
                  <a:pt x="6340097" y="6338507"/>
                </a:lnTo>
                <a:lnTo>
                  <a:pt x="6340097" y="3580173"/>
                </a:lnTo>
                <a:close/>
                <a:moveTo>
                  <a:pt x="0" y="0"/>
                </a:moveTo>
                <a:lnTo>
                  <a:pt x="12213464" y="0"/>
                </a:lnTo>
                <a:lnTo>
                  <a:pt x="12213464" y="6876287"/>
                </a:lnTo>
                <a:lnTo>
                  <a:pt x="0" y="6876287"/>
                </a:lnTo>
                <a:close/>
              </a:path>
            </a:pathLst>
          </a:custGeom>
        </p:spPr>
        <p:txBody>
          <a:bodyPr wrap="none" tIns="2880000" rtlCol="0">
            <a:normAutofit/>
          </a:bodyPr>
          <a:lstStyle>
            <a:lvl1pPr marL="0" marR="0" indent="0" algn="ctr" defTabSz="914400" rtl="0" eaLnBrk="1" fontAlgn="base" latinLnBrk="0" hangingPunct="1">
              <a:lnSpc>
                <a:spcPct val="105000"/>
              </a:lnSpc>
              <a:spcBef>
                <a:spcPts val="1188"/>
              </a:spcBef>
              <a:spcAft>
                <a:spcPct val="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base" latinLnBrk="0" hangingPunct="1">
              <a:lnSpc>
                <a:spcPct val="105000"/>
              </a:lnSpc>
              <a:spcBef>
                <a:spcPts val="1188"/>
              </a:spcBef>
              <a:spcAft>
                <a:spcPct val="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834099" y="3721818"/>
            <a:ext cx="5211611" cy="1401047"/>
          </a:xfrm>
        </p:spPr>
        <p:txBody>
          <a:bodyPr wrap="square" anchor="t" anchorCtr="0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834099" y="5232402"/>
            <a:ext cx="3826649" cy="863029"/>
          </a:xfrm>
        </p:spPr>
        <p:txBody>
          <a:bodyPr wrap="square" lIns="0" tIns="0" rIns="0" bIns="0" anchor="b" anchorCtr="0">
            <a:noAutofit/>
          </a:bodyPr>
          <a:lstStyle>
            <a:lvl1pPr marL="0" indent="0" algn="l">
              <a:lnSpc>
                <a:spcPct val="120000"/>
              </a:lnSpc>
              <a:spcBef>
                <a:spcPts val="800"/>
              </a:spcBef>
              <a:buNone/>
              <a:defRPr sz="1400" b="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Add subtitle, author name and date</a:t>
            </a:r>
          </a:p>
        </p:txBody>
      </p:sp>
    </p:spTree>
    <p:extLst>
      <p:ext uri="{BB962C8B-B14F-4D97-AF65-F5344CB8AC3E}">
        <p14:creationId xmlns:p14="http://schemas.microsoft.com/office/powerpoint/2010/main" val="566211711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image" Target="../media/image1.gi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988" y="411989"/>
            <a:ext cx="11128375" cy="525401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054" y="1514476"/>
            <a:ext cx="11128310" cy="4492625"/>
          </a:xfrm>
          <a:prstGeom prst="rect">
            <a:avLst/>
          </a:prstGeom>
        </p:spPr>
        <p:txBody>
          <a:bodyPr vert="horz" lIns="90000" tIns="45720" rIns="90000" bIns="4680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flipH="1">
            <a:off x="535053" y="6321557"/>
            <a:ext cx="363580" cy="123111"/>
          </a:xfrm>
          <a:prstGeom prst="rect">
            <a:avLst/>
          </a:prstGeom>
        </p:spPr>
        <p:txBody>
          <a:bodyPr vert="horz" wrap="none" lIns="0" tIns="0" rIns="360000" bIns="0" rtlCol="0" anchor="ctr">
            <a:spAutoFit/>
          </a:bodyPr>
          <a:lstStyle>
            <a:lvl1pPr algn="l">
              <a:defRPr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35053" y="6444624"/>
            <a:ext cx="363580" cy="123111"/>
          </a:xfrm>
          <a:prstGeom prst="rect">
            <a:avLst/>
          </a:prstGeom>
        </p:spPr>
        <p:txBody>
          <a:bodyPr vert="horz" wrap="none" lIns="0" tIns="0" rIns="360000" bIns="0" rtlCol="0" anchor="ctr">
            <a:spAutoFit/>
          </a:bodyPr>
          <a:lstStyle>
            <a:lvl1pPr algn="l">
              <a:defRPr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92514" y="121515"/>
            <a:ext cx="296607" cy="184666"/>
          </a:xfrm>
          <a:prstGeom prst="rect">
            <a:avLst/>
          </a:prstGeom>
        </p:spPr>
        <p:txBody>
          <a:bodyPr vert="horz" wrap="none" lIns="54000" tIns="0" rIns="54000" bIns="0" rtlCol="0" anchor="ctr">
            <a:spAutoFit/>
          </a:bodyPr>
          <a:lstStyle>
            <a:lvl1pPr algn="r">
              <a:defRPr sz="1200" b="1">
                <a:solidFill>
                  <a:schemeClr val="accent2"/>
                </a:solidFill>
              </a:defRPr>
            </a:lvl1pPr>
          </a:lstStyle>
          <a:p>
            <a:fld id="{B3CEEFAE-073D-426F-B1B3-DA068A342DA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2" descr="Y:\Jobb\AC_AB_041\J-1206_Feb-10_Mall\jpg\Logga.gif"/>
          <p:cNvPicPr>
            <a:picLocks noChangeAspect="1" noChangeArrowheads="1"/>
          </p:cNvPicPr>
          <p:nvPr/>
        </p:nvPicPr>
        <p:blipFill>
          <a:blip r:embed="rId45" cstate="print"/>
          <a:srcRect/>
          <a:stretch>
            <a:fillRect/>
          </a:stretch>
        </p:blipFill>
        <p:spPr bwMode="auto">
          <a:xfrm>
            <a:off x="10870406" y="6227010"/>
            <a:ext cx="801666" cy="4024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27314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717" r:id="rId1"/>
    <p:sldLayoutId id="2147487675" r:id="rId2"/>
    <p:sldLayoutId id="2147487676" r:id="rId3"/>
    <p:sldLayoutId id="2147487677" r:id="rId4"/>
    <p:sldLayoutId id="2147487678" r:id="rId5"/>
    <p:sldLayoutId id="2147487679" r:id="rId6"/>
    <p:sldLayoutId id="2147487680" r:id="rId7"/>
    <p:sldLayoutId id="2147487681" r:id="rId8"/>
    <p:sldLayoutId id="2147487682" r:id="rId9"/>
    <p:sldLayoutId id="2147487683" r:id="rId10"/>
    <p:sldLayoutId id="2147487684" r:id="rId11"/>
    <p:sldLayoutId id="2147487685" r:id="rId12"/>
    <p:sldLayoutId id="2147487686" r:id="rId13"/>
    <p:sldLayoutId id="2147487687" r:id="rId14"/>
    <p:sldLayoutId id="2147487688" r:id="rId15"/>
    <p:sldLayoutId id="2147487689" r:id="rId16"/>
    <p:sldLayoutId id="2147487690" r:id="rId17"/>
    <p:sldLayoutId id="2147487691" r:id="rId18"/>
    <p:sldLayoutId id="2147487692" r:id="rId19"/>
    <p:sldLayoutId id="2147487693" r:id="rId20"/>
    <p:sldLayoutId id="2147487694" r:id="rId21"/>
    <p:sldLayoutId id="2147487695" r:id="rId22"/>
    <p:sldLayoutId id="2147487696" r:id="rId23"/>
    <p:sldLayoutId id="2147487697" r:id="rId24"/>
    <p:sldLayoutId id="2147487698" r:id="rId25"/>
    <p:sldLayoutId id="2147487699" r:id="rId26"/>
    <p:sldLayoutId id="2147487700" r:id="rId27"/>
    <p:sldLayoutId id="2147487701" r:id="rId28"/>
    <p:sldLayoutId id="2147487702" r:id="rId29"/>
    <p:sldLayoutId id="2147487703" r:id="rId30"/>
    <p:sldLayoutId id="2147487704" r:id="rId31"/>
    <p:sldLayoutId id="2147487705" r:id="rId32"/>
    <p:sldLayoutId id="2147487706" r:id="rId33"/>
    <p:sldLayoutId id="2147487707" r:id="rId34"/>
    <p:sldLayoutId id="2147487708" r:id="rId35"/>
    <p:sldLayoutId id="2147487709" r:id="rId36"/>
    <p:sldLayoutId id="2147487710" r:id="rId37"/>
    <p:sldLayoutId id="2147487711" r:id="rId38"/>
    <p:sldLayoutId id="2147487712" r:id="rId39"/>
    <p:sldLayoutId id="2147487713" r:id="rId40"/>
    <p:sldLayoutId id="2147487714" r:id="rId41"/>
    <p:sldLayoutId id="2147487715" r:id="rId42"/>
    <p:sldLayoutId id="2147487716" r:id="rId43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2800" b="1" i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914400" rtl="0" eaLnBrk="1" latinLnBrk="0" hangingPunct="1">
        <a:lnSpc>
          <a:spcPct val="105000"/>
        </a:lnSpc>
        <a:spcBef>
          <a:spcPts val="1188"/>
        </a:spcBef>
        <a:buClr>
          <a:schemeClr val="accent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33400" indent="-276225" algn="l" defTabSz="914400" rtl="0" eaLnBrk="1" latinLnBrk="0" hangingPunct="1">
        <a:lnSpc>
          <a:spcPct val="105000"/>
        </a:lnSpc>
        <a:spcBef>
          <a:spcPts val="288"/>
        </a:spcBef>
        <a:spcAft>
          <a:spcPts val="288"/>
        </a:spcAft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52475" indent="-209550" algn="l" defTabSz="914400" rtl="0" eaLnBrk="1" latinLnBrk="0" hangingPunct="1">
        <a:lnSpc>
          <a:spcPct val="105000"/>
        </a:lnSpc>
        <a:spcBef>
          <a:spcPts val="163"/>
        </a:spcBef>
        <a:spcAft>
          <a:spcPts val="250"/>
        </a:spcAft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1075" indent="-228600" algn="l" defTabSz="914400" rtl="0" eaLnBrk="1" latinLnBrk="0" hangingPunct="1">
        <a:lnSpc>
          <a:spcPct val="105000"/>
        </a:lnSpc>
        <a:spcBef>
          <a:spcPts val="150"/>
        </a:spcBef>
        <a:spcAft>
          <a:spcPts val="15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09675" indent="-219075" algn="l" defTabSz="914400" rtl="0" eaLnBrk="1" latinLnBrk="0" hangingPunct="1">
        <a:lnSpc>
          <a:spcPct val="105000"/>
        </a:lnSpc>
        <a:spcBef>
          <a:spcPts val="138"/>
        </a:spcBef>
        <a:spcAft>
          <a:spcPts val="138"/>
        </a:spcAft>
        <a:buFont typeface="Arial" panose="020B0604020202020204" pitchFamily="34" charset="0"/>
        <a:buChar char="‒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36" userDrawn="1">
          <p15:clr>
            <a:srgbClr val="F26B43"/>
          </p15:clr>
        </p15:guide>
        <p15:guide id="2" pos="3689" userDrawn="1">
          <p15:clr>
            <a:srgbClr val="F26B43"/>
          </p15:clr>
        </p15:guide>
        <p15:guide id="3" pos="4006" userDrawn="1">
          <p15:clr>
            <a:srgbClr val="F26B43"/>
          </p15:clr>
        </p15:guide>
        <p15:guide id="4" pos="7348" userDrawn="1">
          <p15:clr>
            <a:srgbClr val="F26B43"/>
          </p15:clr>
        </p15:guide>
        <p15:guide id="5" orient="horz" pos="343" userDrawn="1">
          <p15:clr>
            <a:srgbClr val="F26B43"/>
          </p15:clr>
        </p15:guide>
        <p15:guide id="6" orient="horz" pos="756" userDrawn="1">
          <p15:clr>
            <a:srgbClr val="F26B43"/>
          </p15:clr>
        </p15:guide>
        <p15:guide id="7" orient="horz" pos="954" userDrawn="1">
          <p15:clr>
            <a:srgbClr val="F26B43"/>
          </p15:clr>
        </p15:guide>
        <p15:guide id="8" orient="horz" pos="378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cap="none" dirty="0"/>
              <a:t>n</a:t>
            </a:r>
            <a:r>
              <a:rPr lang="en-GB" dirty="0"/>
              <a:t>EXT 240/300/400 pumping speed vs. rotational speed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John Wood, December 2018</a:t>
            </a:r>
          </a:p>
        </p:txBody>
      </p:sp>
    </p:spTree>
    <p:extLst>
      <p:ext uri="{BB962C8B-B14F-4D97-AF65-F5344CB8AC3E}">
        <p14:creationId xmlns:p14="http://schemas.microsoft.com/office/powerpoint/2010/main" val="784092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4A04E-57BB-40BC-A6FE-667F8ECC1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cap="none" dirty="0"/>
              <a:t>n</a:t>
            </a:r>
            <a:r>
              <a:rPr lang="en-GB" dirty="0"/>
              <a:t>EXT Pumping speed Vs. rotational speed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E3125-2255-474F-A279-DCAF4F37A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following graph is calculated data and is for guidance only</a:t>
            </a:r>
          </a:p>
          <a:p>
            <a:r>
              <a:rPr lang="en-GB" dirty="0"/>
              <a:t>For specific requirements or further detail please contact the A&amp;D team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1A1914-9B89-4E08-84B3-D5D07BC0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5DB6E-846E-4AD6-B360-330193FA5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D988A3-832E-45B4-AE13-C77BA92BD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EFAE-073D-426F-B1B3-DA068A342DA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955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158EB-4FC6-4DA2-B49E-82540CCAF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Pumping speed vs. rotational speed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59A92F-57C9-404C-99AE-B5981DA7C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68D1C8-9B22-40CE-B34A-F1DC7BF96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8FCBE6-3B4E-49A2-A761-E88F33A6C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EFAE-073D-426F-B1B3-DA068A342DA9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5" descr="image010">
            <a:extLst>
              <a:ext uri="{FF2B5EF4-FFF2-40B4-BE49-F238E27FC236}">
                <a16:creationId xmlns:a16="http://schemas.microsoft.com/office/drawing/2014/main" id="{04D6B248-F3F5-440A-8F8F-8D28B2E65F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1287" y="877422"/>
            <a:ext cx="9494638" cy="588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2016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920799" y="152292"/>
            <a:ext cx="166763" cy="123111"/>
          </a:xfrm>
        </p:spPr>
        <p:txBody>
          <a:bodyPr/>
          <a:lstStyle/>
          <a:p>
            <a:fld id="{B3CEEFAE-073D-426F-B1B3-DA068A342DA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415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2707727"/>
      </p:ext>
    </p:extLst>
  </p:cSld>
  <p:clrMapOvr>
    <a:masterClrMapping/>
  </p:clrMapOvr>
</p:sld>
</file>

<file path=ppt/theme/theme1.xml><?xml version="1.0" encoding="utf-8"?>
<a:theme xmlns:a="http://schemas.openxmlformats.org/drawingml/2006/main" name="20150112-PPT-Atlas Copco template">
  <a:themeElements>
    <a:clrScheme name="Atlas Copco 2014">
      <a:dk1>
        <a:srgbClr val="000000"/>
      </a:dk1>
      <a:lt1>
        <a:sysClr val="window" lastClr="FFFFFF"/>
      </a:lt1>
      <a:dk2>
        <a:srgbClr val="0099CC"/>
      </a:dk2>
      <a:lt2>
        <a:srgbClr val="D2D2D2"/>
      </a:lt2>
      <a:accent1>
        <a:srgbClr val="0099CC"/>
      </a:accent1>
      <a:accent2>
        <a:srgbClr val="A1A1A1"/>
      </a:accent2>
      <a:accent3>
        <a:srgbClr val="E8927C"/>
      </a:accent3>
      <a:accent4>
        <a:srgbClr val="BF233D"/>
      </a:accent4>
      <a:accent5>
        <a:srgbClr val="8DC8E8"/>
      </a:accent5>
      <a:accent6>
        <a:srgbClr val="56AC42"/>
      </a:accent6>
      <a:hlink>
        <a:srgbClr val="0099CC"/>
      </a:hlink>
      <a:folHlink>
        <a:srgbClr val="6E6E78"/>
      </a:folHlink>
    </a:clrScheme>
    <a:fontScheme name="Atlascopc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1"/>
        </a:solidFill>
        <a:ln>
          <a:noFill/>
        </a:ln>
      </a:spPr>
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lnSpc>
            <a:spcPct val="95000"/>
          </a:lnSpc>
          <a:spcBef>
            <a:spcPts val="400"/>
          </a:spcBef>
          <a:defRPr sz="16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gray">
        <a:ln w="12700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wrap="none" rtlCol="0">
        <a:spAutoFit/>
      </a:bodyPr>
      <a:lstStyle>
        <a:defPPr>
          <a:lnSpc>
            <a:spcPct val="95000"/>
          </a:lnSpc>
          <a:spcBef>
            <a:spcPts val="400"/>
          </a:spcBef>
          <a:defRPr sz="1600" dirty="0" err="1" smtClean="0"/>
        </a:defPPr>
      </a:lstStyle>
    </a:txDef>
  </a:objectDefaults>
  <a:extraClrSchemeLst/>
  <a:custClrLst>
    <a:custClr name="Petrol">
      <a:srgbClr val="047A6C"/>
    </a:custClr>
    <a:custClr name="Violet">
      <a:srgbClr val="6A3771"/>
    </a:custClr>
    <a:custClr name="Dark Grey">
      <a:srgbClr val="6E6E78"/>
    </a:custClr>
    <a:custClr name="Yellow">
      <a:srgbClr val="FFC20E"/>
    </a:custClr>
  </a:custClrLst>
  <a:extLst>
    <a:ext uri="{05A4C25C-085E-4340-85A3-A5531E510DB2}">
      <thm15:themeFamily xmlns:thm15="http://schemas.microsoft.com/office/thememl/2012/main" name="nEXT margin change analysis.pptx" id="{C59C72B6-67A8-4656-A62C-07E992B02E4E}" vid="{8E90E580-0CED-4FD7-9AA9-A99FF0262BE8}"/>
    </a:ext>
  </a:extLst>
</a:theme>
</file>

<file path=ppt/theme/theme2.xml><?xml version="1.0" encoding="utf-8"?>
<a:theme xmlns:a="http://schemas.openxmlformats.org/drawingml/2006/main" name="Office Theme">
  <a:themeElements>
    <a:clrScheme name="Atlas Copco">
      <a:dk1>
        <a:srgbClr val="000000"/>
      </a:dk1>
      <a:lt1>
        <a:sysClr val="window" lastClr="FFFFFF"/>
      </a:lt1>
      <a:dk2>
        <a:srgbClr val="0099CC"/>
      </a:dk2>
      <a:lt2>
        <a:srgbClr val="D2D2D2"/>
      </a:lt2>
      <a:accent1>
        <a:srgbClr val="007FAA"/>
      </a:accent1>
      <a:accent2>
        <a:srgbClr val="97979B"/>
      </a:accent2>
      <a:accent3>
        <a:srgbClr val="FFE600"/>
      </a:accent3>
      <a:accent4>
        <a:srgbClr val="FA5318"/>
      </a:accent4>
      <a:accent5>
        <a:srgbClr val="5BBFE3"/>
      </a:accent5>
      <a:accent6>
        <a:srgbClr val="BEE6F4"/>
      </a:accent6>
      <a:hlink>
        <a:srgbClr val="0099CC"/>
      </a:hlink>
      <a:folHlink>
        <a:srgbClr val="6E6E7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Atlas Copco">
      <a:dk1>
        <a:srgbClr val="000000"/>
      </a:dk1>
      <a:lt1>
        <a:sysClr val="window" lastClr="FFFFFF"/>
      </a:lt1>
      <a:dk2>
        <a:srgbClr val="0099CC"/>
      </a:dk2>
      <a:lt2>
        <a:srgbClr val="D2D2D2"/>
      </a:lt2>
      <a:accent1>
        <a:srgbClr val="007FAA"/>
      </a:accent1>
      <a:accent2>
        <a:srgbClr val="97979B"/>
      </a:accent2>
      <a:accent3>
        <a:srgbClr val="FFE600"/>
      </a:accent3>
      <a:accent4>
        <a:srgbClr val="FA5318"/>
      </a:accent4>
      <a:accent5>
        <a:srgbClr val="5BBFE3"/>
      </a:accent5>
      <a:accent6>
        <a:srgbClr val="BEE6F4"/>
      </a:accent6>
      <a:hlink>
        <a:srgbClr val="0099CC"/>
      </a:hlink>
      <a:folHlink>
        <a:srgbClr val="6E6E7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TaxCatchAll xmlns="ebded97a-26da-446e-8d38-11ea4ed949e1">
      <Value>169</Value>
      <Value>168</Value>
      <Value>167</Value>
      <Value>21</Value>
      <Value>4</Value>
      <Value>20</Value>
      <Value>1</Value>
      <Value>133</Value>
    </TaxCatchAll>
    <PublishToWebshop xmlns="1a0f52b3-adb4-4280-a15b-c0d4503d5f74">true</PublishToWebshop>
    <lcf76f155ced4ddcb4097134ff3c332f xmlns="1a0f52b3-adb4-4280-a15b-c0d4503d5f74">
      <Terms xmlns="http://schemas.microsoft.com/office/infopath/2007/PartnerControls"/>
    </lcf76f155ced4ddcb4097134ff3c332f>
    <Sign_x002d_off_x0020_status xmlns="1a0f52b3-adb4-4280-a15b-c0d4503d5f74" xsi:nil="true"/>
    <p31135215b744fadbda3ddc71504b3cd xmlns="1a0f52b3-adb4-4280-a15b-c0d4503d5f74">
      <Terms xmlns="http://schemas.microsoft.com/office/infopath/2007/PartnerControls">
        <TermInfo xmlns="http://schemas.microsoft.com/office/infopath/2007/PartnerControls">
          <TermName xmlns="http://schemas.microsoft.com/office/infopath/2007/PartnerControls">Public</TermName>
          <TermId xmlns="http://schemas.microsoft.com/office/infopath/2007/PartnerControls">01f97b66-a77b-483f-b745-74f8b22bd8c5</TermId>
        </TermInfo>
      </Terms>
    </p31135215b744fadbda3ddc71504b3cd>
    <od79c39ca7b347429f4ab233df3b97a0 xmlns="1a0f52b3-adb4-4280-a15b-c0d4503d5f74">
      <Terms xmlns="http://schemas.microsoft.com/office/infopath/2007/PartnerControls"/>
    </od79c39ca7b347429f4ab233df3b97a0>
    <a13188c5138d44a08cbcd82b3165c416 xmlns="1a0f52b3-adb4-4280-a15b-c0d4503d5f74">
      <Terms xmlns="http://schemas.microsoft.com/office/infopath/2007/PartnerControls">
        <TermInfo xmlns="http://schemas.microsoft.com/office/infopath/2007/PartnerControls">
          <TermName xmlns="http://schemas.microsoft.com/office/infopath/2007/PartnerControls">Technical Data</TermName>
          <TermId xmlns="http://schemas.microsoft.com/office/infopath/2007/PartnerControls">7045a901-afd1-4bd2-b195-0842628c9a09</TermId>
        </TermInfo>
      </Terms>
    </a13188c5138d44a08cbcd82b3165c416>
    <P45000000 xmlns="1a0f52b3-adb4-4280-a15b-c0d4503d5f74" xsi:nil="true"/>
    <lbed9ab1abc7466cbf3c1564c833f9f2 xmlns="1a0f52b3-adb4-4280-a15b-c0d4503d5f74">
      <Terms xmlns="http://schemas.microsoft.com/office/infopath/2007/PartnerControls">
        <TermInfo xmlns="http://schemas.microsoft.com/office/infopath/2007/PartnerControls">
          <TermName xmlns="http://schemas.microsoft.com/office/infopath/2007/PartnerControls">Edwards</TermName>
          <TermId xmlns="http://schemas.microsoft.com/office/infopath/2007/PartnerControls">3e597956-e8e9-4257-bd6d-5645afb977bf</TermId>
        </TermInfo>
      </Terms>
    </lbed9ab1abc7466cbf3c1564c833f9f2>
    <Date_x0020_issued xmlns="1a0f52b3-adb4-4280-a15b-c0d4503d5f74" xsi:nil="true"/>
    <Issue xmlns="1a0f52b3-adb4-4280-a15b-c0d4503d5f74" xsi:nil="true"/>
    <h4adbdabaf974a5bb9b3e8f12579686e xmlns="1a0f52b3-adb4-4280-a15b-c0d4503d5f74">
      <Terms xmlns="http://schemas.microsoft.com/office/infopath/2007/PartnerControls">
        <TermInfo xmlns="http://schemas.microsoft.com/office/infopath/2007/PartnerControls">
          <TermName xmlns="http://schemas.microsoft.com/office/infopath/2007/PartnerControls">English</TermName>
          <TermId xmlns="http://schemas.microsoft.com/office/infopath/2007/PartnerControls">8c6f12e4-27c5-43da-a3e8-1bc2d2a9005e</TermId>
        </TermInfo>
      </Terms>
    </h4adbdabaf974a5bb9b3e8f12579686e>
    <IDFromSource xmlns="1a0f52b3-adb4-4280-a15b-c0d4503d5f74">4777</IDFromSource>
    <c34f651162ed4965bc3fba663b811923 xmlns="1a0f52b3-adb4-4280-a15b-c0d4503d5f74">
      <Terms xmlns="http://schemas.microsoft.com/office/infopath/2007/PartnerControls"/>
    </c34f651162ed4965bc3fba663b811923>
    <CreateQR xmlns="1a0f52b3-adb4-4280-a15b-c0d4503d5f74">false</CreateQR>
    <h4c1138977da426786a41d7d5486da3f xmlns="1a0f52b3-adb4-4280-a15b-c0d4503d5f74">
      <Terms xmlns="http://schemas.microsoft.com/office/infopath/2007/PartnerControls">
        <TermInfo xmlns="http://schemas.microsoft.com/office/infopath/2007/PartnerControls">
          <TermName xmlns="http://schemas.microsoft.com/office/infopath/2007/PartnerControls">nEXT240</TermName>
          <TermId xmlns="http://schemas.microsoft.com/office/infopath/2007/PartnerControls">c4536ab6-1ac6-4b2f-84e0-defe53c6dd9b</TermId>
        </TermInfo>
        <TermInfo xmlns="http://schemas.microsoft.com/office/infopath/2007/PartnerControls">
          <TermName xmlns="http://schemas.microsoft.com/office/infopath/2007/PartnerControls">nEXT300</TermName>
          <TermId xmlns="http://schemas.microsoft.com/office/infopath/2007/PartnerControls">f26ae5b5-feb7-4a2d-ad10-035ebe4c916d</TermId>
        </TermInfo>
        <TermInfo xmlns="http://schemas.microsoft.com/office/infopath/2007/PartnerControls">
          <TermName xmlns="http://schemas.microsoft.com/office/infopath/2007/PartnerControls">nEXT400</TermName>
          <TermId xmlns="http://schemas.microsoft.com/office/infopath/2007/PartnerControls">b341cd66-57b3-4cab-8f73-947552b7139b</TermId>
        </TermInfo>
      </Terms>
    </h4c1138977da426786a41d7d5486da3f>
    <_ExtendedDescription0 xmlns="1a0f52b3-adb4-4280-a15b-c0d4503d5f74" xsi:nil="true"/>
    <Manual_x0020_type xmlns="1a0f52b3-adb4-4280-a15b-c0d4503d5f74" xsi:nil="true"/>
    <k09f026c44964e2886510cdac53a84b3 xmlns="1a0f52b3-adb4-4280-a15b-c0d4503d5f74">
      <Terms xmlns="http://schemas.microsoft.com/office/infopath/2007/PartnerControls">
        <TermInfo xmlns="http://schemas.microsoft.com/office/infopath/2007/PartnerControls">
          <TermName xmlns="http://schemas.microsoft.com/office/infopath/2007/PartnerControls">Scientific Vacuum</TermName>
          <TermId xmlns="http://schemas.microsoft.com/office/infopath/2007/PartnerControls">ac119947-4a03-4881-8525-7a46dc2daf8f</TermId>
        </TermInfo>
      </Terms>
    </k09f026c44964e2886510cdac53a84b3>
    <VersionFromSource xmlns="1a0f52b3-adb4-4280-a15b-c0d4503d5f74">9.0</VersionFromSource>
    <d723aaa2566c4c669fdbe92387f645df xmlns="1a0f52b3-adb4-4280-a15b-c0d4503d5f74">
      <Terms xmlns="http://schemas.microsoft.com/office/infopath/2007/PartnerControls"/>
    </d723aaa2566c4c669fdbe92387f645df>
    <Obsolete_x0020_date xmlns="1a0f52b3-adb4-4280-a15b-c0d4503d5f74" xsi:nil="true"/>
    <Source_x0020_ID xmlns="1a0f52b3-adb4-4280-a15b-c0d4503d5f74">Edwards_Scientific</Source_x0020_ID>
    <MediaLengthInSeconds xmlns="1a0f52b3-adb4-4280-a15b-c0d4503d5f7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0BC2F6880AF945A1114460CAC1B202" ma:contentTypeVersion="34" ma:contentTypeDescription="Create a new document." ma:contentTypeScope="" ma:versionID="96638d7e05a73e724d3305fa2b452d27">
  <xsd:schema xmlns:xsd="http://www.w3.org/2001/XMLSchema" xmlns:xs="http://www.w3.org/2001/XMLSchema" xmlns:p="http://schemas.microsoft.com/office/2006/metadata/properties" xmlns:ns2="1a0f52b3-adb4-4280-a15b-c0d4503d5f74" xmlns:ns3="ebded97a-26da-446e-8d38-11ea4ed949e1" targetNamespace="http://schemas.microsoft.com/office/2006/metadata/properties" ma:root="true" ma:fieldsID="593077ceb09b81644c1ee6f8311ae108" ns2:_="" ns3:_="">
    <xsd:import namespace="1a0f52b3-adb4-4280-a15b-c0d4503d5f74"/>
    <xsd:import namespace="ebded97a-26da-446e-8d38-11ea4ed949e1"/>
    <xsd:element name="properties">
      <xsd:complexType>
        <xsd:sequence>
          <xsd:element name="documentManagement">
            <xsd:complexType>
              <xsd:all>
                <xsd:element ref="ns2:Sign_x002d_off_x0020_status" minOccurs="0"/>
                <xsd:element ref="ns2:lbed9ab1abc7466cbf3c1564c833f9f2" minOccurs="0"/>
                <xsd:element ref="ns2:h4adbdabaf974a5bb9b3e8f12579686e" minOccurs="0"/>
                <xsd:element ref="ns2:c34f651162ed4965bc3fba663b811923" minOccurs="0"/>
                <xsd:element ref="ns2:d723aaa2566c4c669fdbe92387f645df" minOccurs="0"/>
                <xsd:element ref="ns2:h4c1138977da426786a41d7d5486da3f" minOccurs="0"/>
                <xsd:element ref="ns2:od79c39ca7b347429f4ab233df3b97a0" minOccurs="0"/>
                <xsd:element ref="ns2:p31135215b744fadbda3ddc71504b3cd" minOccurs="0"/>
                <xsd:element ref="ns2:Issue" minOccurs="0"/>
                <xsd:element ref="ns2:CreateQR" minOccurs="0"/>
                <xsd:element ref="ns2:Obsolete_x0020_date" minOccurs="0"/>
                <xsd:element ref="ns2:P45000000" minOccurs="0"/>
                <xsd:element ref="ns2:Manual_x0020_type" minOccurs="0"/>
                <xsd:element ref="ns2:Date_x0020_issued" minOccurs="0"/>
                <xsd:element ref="ns2:k09f026c44964e2886510cdac53a84b3" minOccurs="0"/>
                <xsd:element ref="ns2:IDFromSource" minOccurs="0"/>
                <xsd:element ref="ns2:PublishToWebshop" minOccurs="0"/>
                <xsd:element ref="ns2:Source_x0020_ID" minOccurs="0"/>
                <xsd:element ref="ns2:a13188c5138d44a08cbcd82b3165c416" minOccurs="0"/>
                <xsd:element ref="ns2:VersionFromSource" minOccurs="0"/>
                <xsd:element ref="ns2:_ExtendedDescription0" minOccurs="0"/>
                <xsd:element ref="ns3:TaxCatchAll" minOccurs="0"/>
                <xsd:element ref="ns2:lcf76f155ced4ddcb4097134ff3c332f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0f52b3-adb4-4280-a15b-c0d4503d5f74" elementFormDefault="qualified">
    <xsd:import namespace="http://schemas.microsoft.com/office/2006/documentManagement/types"/>
    <xsd:import namespace="http://schemas.microsoft.com/office/infopath/2007/PartnerControls"/>
    <xsd:element name="Sign_x002d_off_x0020_status" ma:index="4" nillable="true" ma:displayName="Sign-off status" ma:internalName="Sign_x002d_off_x0020_status" ma:readOnly="false">
      <xsd:simpleType>
        <xsd:restriction base="dms:Text">
          <xsd:maxLength value="255"/>
        </xsd:restriction>
      </xsd:simpleType>
    </xsd:element>
    <xsd:element name="lbed9ab1abc7466cbf3c1564c833f9f2" ma:index="6" nillable="true" ma:taxonomy="true" ma:internalName="lbed9ab1abc7466cbf3c1564c833f9f2" ma:taxonomyFieldName="Brand_x0020_Names" ma:displayName="Brand Names" ma:readOnly="false" ma:fieldId="{5bed9ab1-abc7-466c-bf3c-1564c833f9f2}" ma:sspId="f96acbc8-d254-4db0-b38e-5e1276a9f789" ma:termSetId="49e32f8a-d3b3-410d-b6c5-5ed3e9f13c0d" ma:anchorId="a6efa527-2c85-4f7a-a0a1-a62a36d75377" ma:open="false" ma:isKeyword="false">
      <xsd:complexType>
        <xsd:sequence>
          <xsd:element ref="pc:Terms" minOccurs="0" maxOccurs="1"/>
        </xsd:sequence>
      </xsd:complexType>
    </xsd:element>
    <xsd:element name="h4adbdabaf974a5bb9b3e8f12579686e" ma:index="8" nillable="true" ma:taxonomy="true" ma:internalName="h4adbdabaf974a5bb9b3e8f12579686e" ma:taxonomyFieldName="Languages" ma:displayName="Languages" ma:readOnly="false" ma:fieldId="{14adbdab-af97-4a5b-b9b3-e8f12579686e}" ma:taxonomyMulti="true" ma:sspId="f96acbc8-d254-4db0-b38e-5e1276a9f789" ma:termSetId="49e32f8a-d3b3-410d-b6c5-5ed3e9f13c0d" ma:anchorId="42ce74d0-feb6-48aa-a1d4-f0888fc544e4" ma:open="false" ma:isKeyword="false">
      <xsd:complexType>
        <xsd:sequence>
          <xsd:element ref="pc:Terms" minOccurs="0" maxOccurs="1"/>
        </xsd:sequence>
      </xsd:complexType>
    </xsd:element>
    <xsd:element name="c34f651162ed4965bc3fba663b811923" ma:index="10" nillable="true" ma:taxonomy="true" ma:internalName="c34f651162ed4965bc3fba663b811923" ma:taxonomyFieldName="Showpad_x0020_Tags" ma:displayName="Product sub-group" ma:readOnly="false" ma:fieldId="{c34f6511-62ed-4965-bc3f-ba663b811923}" ma:taxonomyMulti="true" ma:sspId="f96acbc8-d254-4db0-b38e-5e1276a9f789" ma:termSetId="49e32f8a-d3b3-410d-b6c5-5ed3e9f13c0d" ma:anchorId="cceb9f06-5be2-4554-9270-f7a8939ef42f" ma:open="false" ma:isKeyword="false">
      <xsd:complexType>
        <xsd:sequence>
          <xsd:element ref="pc:Terms" minOccurs="0" maxOccurs="1"/>
        </xsd:sequence>
      </xsd:complexType>
    </xsd:element>
    <xsd:element name="d723aaa2566c4c669fdbe92387f645df" ma:index="12" nillable="true" ma:taxonomy="true" ma:internalName="d723aaa2566c4c669fdbe92387f645df" ma:taxonomyFieldName="Showpad_x0020_Product_x0020_Group" ma:displayName="Product group" ma:readOnly="false" ma:fieldId="{d723aaa2-566c-4c66-9fdb-e92387f645df}" ma:taxonomyMulti="true" ma:sspId="f96acbc8-d254-4db0-b38e-5e1276a9f789" ma:termSetId="49e32f8a-d3b3-410d-b6c5-5ed3e9f13c0d" ma:anchorId="cceb9f06-5be2-4554-9270-f7a8939ef42f" ma:open="false" ma:isKeyword="false">
      <xsd:complexType>
        <xsd:sequence>
          <xsd:element ref="pc:Terms" minOccurs="0" maxOccurs="1"/>
        </xsd:sequence>
      </xsd:complexType>
    </xsd:element>
    <xsd:element name="h4c1138977da426786a41d7d5486da3f" ma:index="14" nillable="true" ma:taxonomy="true" ma:internalName="h4c1138977da426786a41d7d5486da3f" ma:taxonomyFieldName="Subject" ma:displayName="Product" ma:readOnly="false" ma:fieldId="{14c11389-77da-4267-86a4-1d7d5486da3f}" ma:taxonomyMulti="true" ma:sspId="f96acbc8-d254-4db0-b38e-5e1276a9f789" ma:termSetId="49e32f8a-d3b3-410d-b6c5-5ed3e9f13c0d" ma:anchorId="cceb9f06-5be2-4554-9270-f7a8939ef42f" ma:open="false" ma:isKeyword="false">
      <xsd:complexType>
        <xsd:sequence>
          <xsd:element ref="pc:Terms" minOccurs="0" maxOccurs="1"/>
        </xsd:sequence>
      </xsd:complexType>
    </xsd:element>
    <xsd:element name="od79c39ca7b347429f4ab233df3b97a0" ma:index="16" nillable="true" ma:taxonomy="true" ma:internalName="od79c39ca7b347429f4ab233df3b97a0" ma:taxonomyFieldName="ShowPad_x0020_Product_x0020_or_x0020_Application" ma:displayName="Product or Application" ma:readOnly="false" ma:fieldId="{8d79c39c-a7b3-4742-9f4a-b233df3b97a0}" ma:sspId="f96acbc8-d254-4db0-b38e-5e1276a9f789" ma:termSetId="49e32f8a-d3b3-410d-b6c5-5ed3e9f13c0d" ma:anchorId="cceb9f06-5be2-4554-9270-f7a8939ef42f" ma:open="false" ma:isKeyword="false">
      <xsd:complexType>
        <xsd:sequence>
          <xsd:element ref="pc:Terms" minOccurs="0" maxOccurs="1"/>
        </xsd:sequence>
      </xsd:complexType>
    </xsd:element>
    <xsd:element name="p31135215b744fadbda3ddc71504b3cd" ma:index="18" nillable="true" ma:taxonomy="true" ma:internalName="p31135215b744fadbda3ddc71504b3cd" ma:taxonomyFieldName="Access_x0020_Level" ma:displayName="Access Level" ma:readOnly="false" ma:fieldId="{93113521-5b74-4fad-bda3-ddc71504b3cd}" ma:sspId="f96acbc8-d254-4db0-b38e-5e1276a9f789" ma:termSetId="49e32f8a-d3b3-410d-b6c5-5ed3e9f13c0d" ma:anchorId="6973b67d-48e9-4d45-af21-550d8eefe99e" ma:open="false" ma:isKeyword="false">
      <xsd:complexType>
        <xsd:sequence>
          <xsd:element ref="pc:Terms" minOccurs="0" maxOccurs="1"/>
        </xsd:sequence>
      </xsd:complexType>
    </xsd:element>
    <xsd:element name="Issue" ma:index="19" nillable="true" ma:displayName="Issue" ma:internalName="Issue" ma:readOnly="false">
      <xsd:simpleType>
        <xsd:restriction base="dms:Text">
          <xsd:maxLength value="255"/>
        </xsd:restriction>
      </xsd:simpleType>
    </xsd:element>
    <xsd:element name="CreateQR" ma:index="20" nillable="true" ma:displayName="Create QR" ma:default="0" ma:internalName="CreateQR" ma:readOnly="false">
      <xsd:simpleType>
        <xsd:restriction base="dms:Boolean"/>
      </xsd:simpleType>
    </xsd:element>
    <xsd:element name="Obsolete_x0020_date" ma:index="21" nillable="true" ma:displayName="Withdrawn from sale date" ma:description="Date at which product was removed from sale (or notified date if not available)" ma:format="DateOnly" ma:internalName="Obsolete_x0020_date" ma:readOnly="false">
      <xsd:simpleType>
        <xsd:restriction base="dms:DateTime"/>
      </xsd:simpleType>
    </xsd:element>
    <xsd:element name="P45000000" ma:index="22" nillable="true" ma:displayName="P45000000" ma:internalName="P45000000" ma:readOnly="false">
      <xsd:simpleType>
        <xsd:restriction base="dms:Text">
          <xsd:maxLength value="255"/>
        </xsd:restriction>
      </xsd:simpleType>
    </xsd:element>
    <xsd:element name="Manual_x0020_type" ma:index="23" nillable="true" ma:displayName="Manual type" ma:description="for System manuals" ma:format="Dropdown" ma:internalName="Manual_x0020_type" ma:readOnly="false">
      <xsd:simpleType>
        <xsd:restriction base="dms:Choice">
          <xsd:enumeration value="Addendum"/>
          <xsd:enumeration value="Amendment"/>
          <xsd:enumeration value="Application note"/>
          <xsd:enumeration value="Build note"/>
          <xsd:enumeration value="Declaration of Conformity"/>
          <xsd:enumeration value="Declaration of Incorporation"/>
          <xsd:enumeration value="Final Test &amp; Commissioning Schedule"/>
          <xsd:enumeration value="Final Test &amp; Commissioning Report"/>
          <xsd:enumeration value="Installation manual"/>
          <xsd:enumeration value="Instruction manual"/>
          <xsd:enumeration value="Non-standard addendum"/>
          <xsd:enumeration value="Non-standard Test &amp; Commissioning addendum"/>
          <xsd:enumeration value="Parts listing"/>
          <xsd:enumeration value="Parts manual"/>
          <xsd:enumeration value="Pre-installation manual"/>
          <xsd:enumeration value="Pump module"/>
          <xsd:enumeration value="Retrofit instructions"/>
          <xsd:enumeration value="Routine maintenance instruction"/>
          <xsd:enumeration value="RoHS certificate"/>
          <xsd:enumeration value="Safety manual"/>
          <xsd:enumeration value="SOP Manufacturing"/>
          <xsd:enumeration value="SOP Reman"/>
          <xsd:enumeration value="SOP Service"/>
          <xsd:enumeration value="System manual"/>
        </xsd:restriction>
      </xsd:simpleType>
    </xsd:element>
    <xsd:element name="Date_x0020_issued" ma:index="24" nillable="true" ma:displayName="Date issued" ma:format="DateOnly" ma:internalName="Date_x0020_issued" ma:readOnly="false">
      <xsd:simpleType>
        <xsd:restriction base="dms:DateTime"/>
      </xsd:simpleType>
    </xsd:element>
    <xsd:element name="k09f026c44964e2886510cdac53a84b3" ma:index="26" nillable="true" ma:taxonomy="true" ma:internalName="k09f026c44964e2886510cdac53a84b3" ma:taxonomyFieldName="VTBA_x0020_Divisions" ma:displayName="VTBA Divisions" ma:readOnly="false" ma:fieldId="{409f026c-4496-4e28-8651-0cdac53a84b3}" ma:taxonomyMulti="true" ma:sspId="f96acbc8-d254-4db0-b38e-5e1276a9f789" ma:termSetId="49e32f8a-d3b3-410d-b6c5-5ed3e9f13c0d" ma:anchorId="330d2d9a-06f5-4da7-a260-46adcb6a5eea" ma:open="false" ma:isKeyword="false">
      <xsd:complexType>
        <xsd:sequence>
          <xsd:element ref="pc:Terms" minOccurs="0" maxOccurs="1"/>
        </xsd:sequence>
      </xsd:complexType>
    </xsd:element>
    <xsd:element name="IDFromSource" ma:index="27" nillable="true" ma:displayName="IDFromSource" ma:decimals="0" ma:internalName="IDFromSource" ma:readOnly="false" ma:percentage="FALSE">
      <xsd:simpleType>
        <xsd:restriction base="dms:Number"/>
      </xsd:simpleType>
    </xsd:element>
    <xsd:element name="PublishToWebshop" ma:index="28" nillable="true" ma:displayName="Publish to Webshop" ma:default="0" ma:internalName="PublishToWebshop" ma:readOnly="false">
      <xsd:simpleType>
        <xsd:restriction base="dms:Boolean"/>
      </xsd:simpleType>
    </xsd:element>
    <xsd:element name="Source_x0020_ID" ma:index="29" nillable="true" ma:displayName="Source ID" ma:description="Identifies this SharePoint for Showpad feedback purposes" ma:format="RadioButtons" ma:internalName="Source_x0020_ID" ma:readOnly="false">
      <xsd:simpleType>
        <xsd:restriction base="dms:Choice">
          <xsd:enumeration value="Edwards_Scientific"/>
          <xsd:enumeration value="Edwards Industrial"/>
          <xsd:enumeration value="edvac.GEN_MUL_GLO_techpubs.Edwards Instruction Manuals"/>
        </xsd:restriction>
      </xsd:simpleType>
    </xsd:element>
    <xsd:element name="a13188c5138d44a08cbcd82b3165c416" ma:index="31" nillable="true" ma:taxonomy="true" ma:internalName="a13188c5138d44a08cbcd82b3165c416" ma:taxonomyFieldName="Smart_x0020_Folder" ma:displayName="Smart Folder" ma:readOnly="false" ma:fieldId="{a13188c5-138d-44a0-8cbc-d82b3165c416}" ma:sspId="f96acbc8-d254-4db0-b38e-5e1276a9f789" ma:termSetId="49e32f8a-d3b3-410d-b6c5-5ed3e9f13c0d" ma:anchorId="5391152e-a120-4032-92d7-860db814bf75" ma:open="false" ma:isKeyword="false">
      <xsd:complexType>
        <xsd:sequence>
          <xsd:element ref="pc:Terms" minOccurs="0" maxOccurs="1"/>
        </xsd:sequence>
      </xsd:complexType>
    </xsd:element>
    <xsd:element name="VersionFromSource" ma:index="32" nillable="true" ma:displayName="VersionFromSource" ma:internalName="VersionFromSource" ma:readOnly="false">
      <xsd:simpleType>
        <xsd:restriction base="dms:Text">
          <xsd:maxLength value="255"/>
        </xsd:restriction>
      </xsd:simpleType>
    </xsd:element>
    <xsd:element name="_ExtendedDescription0" ma:index="33" nillable="true" ma:displayName="_ExtendedDescription" ma:internalName="_ExtendedDescription0" ma:readOnly="false">
      <xsd:simpleType>
        <xsd:restriction base="dms:Note">
          <xsd:maxLength value="255"/>
        </xsd:restriction>
      </xsd:simpleType>
    </xsd:element>
    <xsd:element name="lcf76f155ced4ddcb4097134ff3c332f" ma:index="40" nillable="true" ma:taxonomy="true" ma:internalName="lcf76f155ced4ddcb4097134ff3c332f" ma:taxonomyFieldName="MediaServiceImageTags" ma:displayName="Image Tags" ma:readOnly="false" ma:fieldId="{5cf76f15-5ced-4ddc-b409-7134ff3c332f}" ma:taxonomyMulti="true" ma:sspId="f96acbc8-d254-4db0-b38e-5e1276a9f78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4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4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43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4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4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4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4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ded97a-26da-446e-8d38-11ea4ed949e1" elementFormDefault="qualified">
    <xsd:import namespace="http://schemas.microsoft.com/office/2006/documentManagement/types"/>
    <xsd:import namespace="http://schemas.microsoft.com/office/infopath/2007/PartnerControls"/>
    <xsd:element name="TaxCatchAll" ma:index="38" nillable="true" ma:displayName="Taxonomy Catch All Column" ma:hidden="true" ma:list="{17a6e317-923a-4823-a287-4cb30b0151d3}" ma:internalName="TaxCatchAll" ma:showField="CatchAllData" ma:web="ebded97a-26da-446e-8d38-11ea4ed949e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4" ma:displayName="Content Type"/>
        <xsd:element ref="dc:title" minOccurs="0" maxOccurs="1" ma:index="3" ma:displayName="Title"/>
        <xsd:element ref="dc:subject" minOccurs="0" maxOccurs="1" ma:index="13" ma:displayName="Product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3F63DD-9892-4A30-80BA-398534F16146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8BB80A4-29FC-413B-B559-F91119FABE5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D504CC-CB24-4495-9FAC-67FE669774BD}"/>
</file>

<file path=docProps/app.xml><?xml version="1.0" encoding="utf-8"?>
<Properties xmlns="http://schemas.openxmlformats.org/officeDocument/2006/extended-properties" xmlns:vt="http://schemas.openxmlformats.org/officeDocument/2006/docPropsVTypes">
  <Template>JW High Vac Template</Template>
  <TotalTime>3</TotalTime>
  <Words>53</Words>
  <Application>Microsoft Office PowerPoint</Application>
  <PresentationFormat>Custom</PresentationFormat>
  <Paragraphs>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20150112-PPT-Atlas Copco template</vt:lpstr>
      <vt:lpstr>nEXT 240/300/400 pumping speed vs. rotational speed</vt:lpstr>
      <vt:lpstr>nEXT Pumping speed Vs. rotational speed</vt:lpstr>
      <vt:lpstr>Pumping speed vs. rotational speed</vt:lpstr>
      <vt:lpstr>PowerPoint Presentation</vt:lpstr>
      <vt:lpstr>PowerPoint Presentation</vt:lpstr>
    </vt:vector>
  </TitlesOfParts>
  <Company>Kapris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nEXT 240/300/400 pumping speed vs. rotational speed</dc:title>
  <dc:subject>167;#nEXT240|c4536ab6-1ac6-4b2f-84e0-defe53c6dd9b;#168;#nEXT300|f26ae5b5-feb7-4a2d-ad10-035ebe4c916d;#169;#nEXT400|b341cd66-57b3-4cab-8f73-947552b7139b</dc:subject>
  <dc:creator>Wood, John</dc:creator>
  <cp:lastModifiedBy>Wood, John</cp:lastModifiedBy>
  <cp:revision>1</cp:revision>
  <cp:lastPrinted>2018-02-15T09:48:11Z</cp:lastPrinted>
  <dcterms:created xsi:type="dcterms:W3CDTF">2018-12-06T09:40:06Z</dcterms:created>
  <dcterms:modified xsi:type="dcterms:W3CDTF">2018-12-06T09:43:58Z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0x010100990BC2F6880AF945A1114460CAC1B202</vt:lpwstr>
  </property>
  <property fmtid="{D5CDD505-2E9C-101B-9397-08002B2CF9AE}" pid="3" name="Smart Folder">
    <vt:lpwstr>133;#Technical Data|7045a901-afd1-4bd2-b195-0842628c9a09</vt:lpwstr>
  </property>
  <property fmtid="{D5CDD505-2E9C-101B-9397-08002B2CF9AE}" pid="4" name="VTBA Divisions">
    <vt:lpwstr>20;#Scientific Vacuum|ac119947-4a03-4881-8525-7a46dc2daf8f</vt:lpwstr>
  </property>
  <property fmtid="{D5CDD505-2E9C-101B-9397-08002B2CF9AE}" pid="5" name="Brand Names">
    <vt:lpwstr>1;#Edwards|3e597956-e8e9-4257-bd6d-5645afb977bf</vt:lpwstr>
  </property>
  <property fmtid="{D5CDD505-2E9C-101B-9397-08002B2CF9AE}" pid="6" name="Showpad Tags">
    <vt:lpwstr/>
  </property>
  <property fmtid="{D5CDD505-2E9C-101B-9397-08002B2CF9AE}" pid="7" name="Access Level">
    <vt:lpwstr>21;#Public|01f97b66-a77b-483f-b745-74f8b22bd8c5</vt:lpwstr>
  </property>
  <property fmtid="{D5CDD505-2E9C-101B-9397-08002B2CF9AE}" pid="8" name="Language">
    <vt:lpwstr>109;#English|8c6f12e4-27c5-43da-a3e8-1bc2d2a9005e</vt:lpwstr>
  </property>
  <property fmtid="{D5CDD505-2E9C-101B-9397-08002B2CF9AE}" pid="9" name="Page groups can be enforced">
    <vt:bool>false</vt:bool>
  </property>
  <property fmtid="{D5CDD505-2E9C-101B-9397-08002B2CF9AE}" pid="10" name="Allow page separation">
    <vt:bool>true</vt:bool>
  </property>
  <property fmtid="{D5CDD505-2E9C-101B-9397-08002B2CF9AE}" pid="11" name="MediaServiceImageTags">
    <vt:lpwstr/>
  </property>
  <property fmtid="{D5CDD505-2E9C-101B-9397-08002B2CF9AE}" pid="12" name="_ExtendedDescription">
    <vt:lpwstr/>
  </property>
  <property fmtid="{D5CDD505-2E9C-101B-9397-08002B2CF9AE}" pid="13" name="Order">
    <vt:r8>477700</vt:r8>
  </property>
  <property fmtid="{D5CDD505-2E9C-101B-9397-08002B2CF9AE}" pid="14" name="Showpad Library">
    <vt:lpwstr>;#Edwards;#</vt:lpwstr>
  </property>
  <property fmtid="{D5CDD505-2E9C-101B-9397-08002B2CF9AE}" pid="15" name="Kiosk Mode">
    <vt:bool>true</vt:bool>
  </property>
  <property fmtid="{D5CDD505-2E9C-101B-9397-08002B2CF9AE}" pid="16" name="xd_ProgID">
    <vt:lpwstr/>
  </property>
  <property fmtid="{D5CDD505-2E9C-101B-9397-08002B2CF9AE}" pid="17" name="j8a75159ff154b889b1588b64bc5ceee">
    <vt:lpwstr>nEXT240|c4536ab6-1ac6-4b2f-84e0-defe53c6dd9b;nEXT300|f26ae5b5-feb7-4a2d-ad10-035ebe4c916d;nEXT400|b341cd66-57b3-4cab-8f73-947552b7139b</vt:lpwstr>
  </property>
  <property fmtid="{D5CDD505-2E9C-101B-9397-08002B2CF9AE}" pid="18" name="_SourceUrl">
    <vt:lpwstr/>
  </property>
  <property fmtid="{D5CDD505-2E9C-101B-9397-08002B2CF9AE}" pid="19" name="_SharedFileIndex">
    <vt:lpwstr/>
  </property>
  <property fmtid="{D5CDD505-2E9C-101B-9397-08002B2CF9AE}" pid="20" name="ComplianceAssetId">
    <vt:lpwstr/>
  </property>
  <property fmtid="{D5CDD505-2E9C-101B-9397-08002B2CF9AE}" pid="21" name="TemplateUrl">
    <vt:lpwstr/>
  </property>
  <property fmtid="{D5CDD505-2E9C-101B-9397-08002B2CF9AE}" pid="22" name="Can be shared">
    <vt:bool>true</vt:bool>
  </property>
  <property fmtid="{D5CDD505-2E9C-101B-9397-08002B2CF9AE}" pid="23" name="Re-PublishShowpad">
    <vt:bool>true</vt:bool>
  </property>
  <property fmtid="{D5CDD505-2E9C-101B-9397-08002B2CF9AE}" pid="24" name="ib1b6fb4aa1f4bbc94ddd78cae5d7286">
    <vt:lpwstr>English|8c6f12e4-27c5-43da-a3e8-1bc2d2a9005e</vt:lpwstr>
  </property>
  <property fmtid="{D5CDD505-2E9C-101B-9397-08002B2CF9AE}" pid="25" name="Can be downloaded">
    <vt:bool>true</vt:bool>
  </property>
  <property fmtid="{D5CDD505-2E9C-101B-9397-08002B2CF9AE}" pid="26" name="Can be personalized">
    <vt:bool>true</vt:bool>
  </property>
  <property fmtid="{D5CDD505-2E9C-101B-9397-08002B2CF9AE}" pid="27" name="Can be annotated">
    <vt:bool>true</vt:bool>
  </property>
  <property fmtid="{D5CDD505-2E9C-101B-9397-08002B2CF9AE}" pid="28" name="f16e8e6b42fd4b9a96a792467ddbd410">
    <vt:lpwstr>Public|01f97b66-a77b-483f-b745-74f8b22bd8c5</vt:lpwstr>
  </property>
  <property fmtid="{D5CDD505-2E9C-101B-9397-08002B2CF9AE}" pid="29" name="TriggerFlowInfo">
    <vt:lpwstr/>
  </property>
  <property fmtid="{D5CDD505-2E9C-101B-9397-08002B2CF9AE}" pid="30" name="nf271efd422646f68f99a3f6376f68e8">
    <vt:lpwstr>Scientific Vacuum|ac119947-4a03-4881-8525-7a46dc2daf8f</vt:lpwstr>
  </property>
  <property fmtid="{D5CDD505-2E9C-101B-9397-08002B2CF9AE}" pid="31" name="Source-ID">
    <vt:lpwstr>Edwards_Scientific</vt:lpwstr>
  </property>
  <property fmtid="{D5CDD505-2E9C-101B-9397-08002B2CF9AE}" pid="32" name="m436f09a48cb4d4ea28ec5ac50dbdae7">
    <vt:lpwstr>Technical Data|7045a901-afd1-4bd2-b195-0842628c9a09</vt:lpwstr>
  </property>
  <property fmtid="{D5CDD505-2E9C-101B-9397-08002B2CF9AE}" pid="33" name="i16e006802ac4346a674fadf5c7f6d55">
    <vt:lpwstr>Edwards|3e597956-e8e9-4257-bd6d-5645afb977bf</vt:lpwstr>
  </property>
  <property fmtid="{D5CDD505-2E9C-101B-9397-08002B2CF9AE}" pid="34" name="xd_Signature">
    <vt:bool>false</vt:bool>
  </property>
  <property fmtid="{D5CDD505-2E9C-101B-9397-08002B2CF9AE}" pid="35" name="Publish">
    <vt:bool>true</vt:bool>
  </property>
  <property fmtid="{D5CDD505-2E9C-101B-9397-08002B2CF9AE}" pid="36" name="ShowPad Product or Application">
    <vt:lpwstr/>
  </property>
  <property fmtid="{D5CDD505-2E9C-101B-9397-08002B2CF9AE}" pid="37" name="Languages">
    <vt:lpwstr>4;#English|8c6f12e4-27c5-43da-a3e8-1bc2d2a9005e</vt:lpwstr>
  </property>
  <property fmtid="{D5CDD505-2E9C-101B-9397-08002B2CF9AE}" pid="38" name="Showpad Product Group">
    <vt:lpwstr/>
  </property>
</Properties>
</file>